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4"/>
  </p:sldMasterIdLst>
  <p:notesMasterIdLst>
    <p:notesMasterId r:id="rId20"/>
  </p:notesMasterIdLst>
  <p:handoutMasterIdLst>
    <p:handoutMasterId r:id="rId21"/>
  </p:handoutMasterIdLst>
  <p:sldIdLst>
    <p:sldId id="443" r:id="rId5"/>
    <p:sldId id="444" r:id="rId6"/>
    <p:sldId id="288" r:id="rId7"/>
    <p:sldId id="270" r:id="rId8"/>
    <p:sldId id="451" r:id="rId9"/>
    <p:sldId id="465" r:id="rId10"/>
    <p:sldId id="449" r:id="rId11"/>
    <p:sldId id="458" r:id="rId12"/>
    <p:sldId id="459" r:id="rId13"/>
    <p:sldId id="460" r:id="rId14"/>
    <p:sldId id="461" r:id="rId15"/>
    <p:sldId id="463" r:id="rId16"/>
    <p:sldId id="453" r:id="rId17"/>
    <p:sldId id="454" r:id="rId18"/>
    <p:sldId id="466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p l" initials="k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262626"/>
    <a:srgbClr val="FF9300"/>
    <a:srgbClr val="BCC2C4"/>
    <a:srgbClr val="D7DBDC"/>
    <a:srgbClr val="37474F"/>
    <a:srgbClr val="0A7A04"/>
    <a:srgbClr val="074D03"/>
    <a:srgbClr val="0A8604"/>
    <a:srgbClr val="57C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24D4C-0FA2-3244-8C8E-915A7E722F69}" v="173" dt="2023-12-01T03:37:16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1"/>
  </p:normalViewPr>
  <p:slideViewPr>
    <p:cSldViewPr snapToGrid="0" showGuides="1">
      <p:cViewPr>
        <p:scale>
          <a:sx n="111" d="100"/>
          <a:sy n="111" d="100"/>
        </p:scale>
        <p:origin x="632" y="144"/>
      </p:cViewPr>
      <p:guideLst>
        <p:guide orient="horz" pos="2144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宋体" panose="02010600030101010101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宋体" panose="02010600030101010101" pitchFamily="2" charset="-122"/>
                <a:ea typeface="+mn-ea"/>
              </a:defRPr>
            </a:lvl1pPr>
          </a:lstStyle>
          <a:p>
            <a:pPr>
              <a:defRPr/>
            </a:pPr>
            <a:fld id="{78DF0A77-2099-4ED7-BBD0-DB514028A61B}" type="datetimeFigureOut">
              <a:rPr lang="zh-CN" altLang="en-US"/>
              <a:t>2023/12/1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宋体" panose="02010600030101010101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宋体" panose="02010600030101010101" pitchFamily="2" charset="-122"/>
              </a:defRPr>
            </a:lvl1pPr>
          </a:lstStyle>
          <a:p>
            <a:fld id="{99B9ACD5-4993-490D-9F63-8857A175D72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anose="02010600030101010101" pitchFamily="2" charset="-122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anose="02010600030101010101" pitchFamily="2" charset="-122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anose="02010600030101010101" pitchFamily="2" charset="-122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anose="02010600030101010101" pitchFamily="2" charset="-122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panose="02010600030101010101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18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91AC08-CB14-BA40-A52A-29A3D10337F6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E6EE-4033-4F3F-A866-667792DA3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07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CBBC79-23E2-5740-9C74-694C1FA57AC2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3F693-9EE4-4A67-A7FA-E73A2989A7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93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0BB905-E0B2-7344-B448-5A54B7DB63C3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E6EE-4033-4F3F-A866-667792DA3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52401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AFA2BE-7259-784B-B0CE-0F71DEE44DEB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E6EE-4033-4F3F-A866-667792DA3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57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D65065-593F-6649-B1CF-270653A824A6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2633-1CFC-4744-B27B-E89ADF5F76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28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548F0E-6123-8E4B-9FC0-3A1CD8F87F87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63FA0-0751-4FD1-AA0A-BCFF0CDB5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5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40278B-5929-2143-8BFC-C33F2865F616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110D-3347-4AFC-839B-CCA40FE784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82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28F69B-40FB-A940-8EAD-C66325A35CAD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8795-4A45-4CF6-A2F1-3F6184487F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95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C72A94-1AF0-2341-82A1-FFEA833F8AF4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38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CDFFF6-5700-2E42-9C1B-D464AE4FED5B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B21C-8687-4765-8BDB-C52167D1EB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9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95803D-D4D9-BC40-95F4-08A0279FED17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E633-5D98-42A7-B8B5-38C075D1D5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48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0BB905-E0B2-7344-B448-5A54B7DB63C3}" type="datetime1">
              <a:rPr lang="zh-CN" altLang="en-US" smtClean="0"/>
              <a:t>2023/12/1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E6EE-4033-4F3F-A866-667792DA3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90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21.png"/><Relationship Id="rId5" Type="http://schemas.openxmlformats.org/officeDocument/2006/relationships/tags" Target="../tags/tag9.xml"/><Relationship Id="rId10" Type="http://schemas.openxmlformats.org/officeDocument/2006/relationships/image" Target="../media/image20.png"/><Relationship Id="rId4" Type="http://schemas.openxmlformats.org/officeDocument/2006/relationships/tags" Target="../tags/tag8.xml"/><Relationship Id="rId9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cxnSpLocks/>
          </p:cNvCxnSpPr>
          <p:nvPr/>
        </p:nvCxnSpPr>
        <p:spPr>
          <a:xfrm flipH="1">
            <a:off x="1189425" y="3104679"/>
            <a:ext cx="218269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/>
          <p:cNvSpPr txBox="1"/>
          <p:nvPr/>
        </p:nvSpPr>
        <p:spPr>
          <a:xfrm>
            <a:off x="1292659" y="3295693"/>
            <a:ext cx="23938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zh-CN" altLang="en-US" sz="32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Ordering </a:t>
            </a:r>
          </a:p>
          <a:p>
            <a:r>
              <a:rPr lang="en-US" altLang="zh-CN" sz="32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restaurant</a:t>
            </a:r>
          </a:p>
        </p:txBody>
      </p:sp>
      <p:sp>
        <p:nvSpPr>
          <p:cNvPr id="4" name="任意多边形: 形状 8">
            <a:extLst>
              <a:ext uri="{FF2B5EF4-FFF2-40B4-BE49-F238E27FC236}">
                <a16:creationId xmlns:a16="http://schemas.microsoft.com/office/drawing/2014/main" id="{C4283DCF-0C1A-BD78-56A8-56766A0E5E4D}"/>
              </a:ext>
            </a:extLst>
          </p:cNvPr>
          <p:cNvSpPr/>
          <p:nvPr/>
        </p:nvSpPr>
        <p:spPr>
          <a:xfrm>
            <a:off x="4290675" y="2487212"/>
            <a:ext cx="7829550" cy="4381500"/>
          </a:xfrm>
          <a:custGeom>
            <a:avLst/>
            <a:gdLst>
              <a:gd name="connsiteX0" fmla="*/ 0 w 8058150"/>
              <a:gd name="connsiteY0" fmla="*/ 4895850 h 4895850"/>
              <a:gd name="connsiteX1" fmla="*/ 3524250 w 8058150"/>
              <a:gd name="connsiteY1" fmla="*/ 1181100 h 4895850"/>
              <a:gd name="connsiteX2" fmla="*/ 8058150 w 8058150"/>
              <a:gd name="connsiteY2" fmla="*/ 0 h 4895850"/>
              <a:gd name="connsiteX0-1" fmla="*/ 0 w 7829550"/>
              <a:gd name="connsiteY0-2" fmla="*/ 4381500 h 4381500"/>
              <a:gd name="connsiteX1-3" fmla="*/ 3295650 w 7829550"/>
              <a:gd name="connsiteY1-4" fmla="*/ 1181100 h 4381500"/>
              <a:gd name="connsiteX2-5" fmla="*/ 7829550 w 7829550"/>
              <a:gd name="connsiteY2-6" fmla="*/ 0 h 4381500"/>
              <a:gd name="connsiteX0-7" fmla="*/ 0 w 7829550"/>
              <a:gd name="connsiteY0-8" fmla="*/ 4381500 h 4381500"/>
              <a:gd name="connsiteX1-9" fmla="*/ 3295650 w 7829550"/>
              <a:gd name="connsiteY1-10" fmla="*/ 1181100 h 4381500"/>
              <a:gd name="connsiteX2-11" fmla="*/ 7829550 w 7829550"/>
              <a:gd name="connsiteY2-12" fmla="*/ 0 h 4381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829550" h="4381500">
                <a:moveTo>
                  <a:pt x="0" y="4381500"/>
                </a:moveTo>
                <a:cubicBezTo>
                  <a:pt x="1090612" y="2932112"/>
                  <a:pt x="1952625" y="1997075"/>
                  <a:pt x="3295650" y="1181100"/>
                </a:cubicBezTo>
                <a:cubicBezTo>
                  <a:pt x="4638675" y="365125"/>
                  <a:pt x="6518275" y="123825"/>
                  <a:pt x="7829550" y="0"/>
                </a:cubicBezTo>
              </a:path>
            </a:pathLst>
          </a:cu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任意多边形: 形状 23">
            <a:extLst>
              <a:ext uri="{FF2B5EF4-FFF2-40B4-BE49-F238E27FC236}">
                <a16:creationId xmlns:a16="http://schemas.microsoft.com/office/drawing/2014/main" id="{A06D7264-3220-0970-7E78-EBBD7168730E}"/>
              </a:ext>
            </a:extLst>
          </p:cNvPr>
          <p:cNvSpPr/>
          <p:nvPr/>
        </p:nvSpPr>
        <p:spPr>
          <a:xfrm rot="16200000">
            <a:off x="6544680" y="1158129"/>
            <a:ext cx="4704927" cy="6626793"/>
          </a:xfrm>
          <a:custGeom>
            <a:avLst/>
            <a:gdLst>
              <a:gd name="connsiteX0" fmla="*/ 4704927 w 4704927"/>
              <a:gd name="connsiteY0" fmla="*/ 6626793 h 6626793"/>
              <a:gd name="connsiteX1" fmla="*/ 0 w 4704927"/>
              <a:gd name="connsiteY1" fmla="*/ 6626793 h 6626793"/>
              <a:gd name="connsiteX2" fmla="*/ 0 w 4704927"/>
              <a:gd name="connsiteY2" fmla="*/ 0 h 6626793"/>
              <a:gd name="connsiteX3" fmla="*/ 6847 w 4704927"/>
              <a:gd name="connsiteY3" fmla="*/ 0 h 6626793"/>
              <a:gd name="connsiteX4" fmla="*/ 204925 w 4704927"/>
              <a:gd name="connsiteY4" fmla="*/ 125154 h 6626793"/>
              <a:gd name="connsiteX5" fmla="*/ 4622573 w 4704927"/>
              <a:gd name="connsiteY5" fmla="*/ 6332331 h 662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4927" h="6626793">
                <a:moveTo>
                  <a:pt x="4704927" y="6626793"/>
                </a:moveTo>
                <a:lnTo>
                  <a:pt x="0" y="6626793"/>
                </a:lnTo>
                <a:lnTo>
                  <a:pt x="0" y="0"/>
                </a:lnTo>
                <a:lnTo>
                  <a:pt x="6847" y="0"/>
                </a:lnTo>
                <a:lnTo>
                  <a:pt x="204925" y="125154"/>
                </a:lnTo>
                <a:cubicBezTo>
                  <a:pt x="2226770" y="1455469"/>
                  <a:pt x="3810884" y="3661850"/>
                  <a:pt x="4622573" y="6332331"/>
                </a:cubicBezTo>
                <a:close/>
              </a:path>
            </a:pathLst>
          </a:custGeom>
          <a:solidFill>
            <a:srgbClr val="FF93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50CBBC-6E10-0ED4-1FD0-19B6D687E676}"/>
              </a:ext>
            </a:extLst>
          </p:cNvPr>
          <p:cNvSpPr txBox="1"/>
          <p:nvPr/>
        </p:nvSpPr>
        <p:spPr>
          <a:xfrm flipH="1">
            <a:off x="1154133" y="1948782"/>
            <a:ext cx="5696644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FOODSILO</a:t>
            </a:r>
            <a:endParaRPr lang="zh-CN" altLang="en-US" sz="5400" b="1" spc="120" dirty="0">
              <a:ln>
                <a:solidFill>
                  <a:srgbClr val="1279EF">
                    <a:alpha val="39000"/>
                  </a:srgbClr>
                </a:solidFill>
              </a:ln>
              <a:solidFill>
                <a:schemeClr val="bg2">
                  <a:lumMod val="25000"/>
                </a:schemeClr>
              </a:solidFill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anose="02020603050405020304" pitchFamily="18" charset="0"/>
              <a:ea typeface="阿里巴巴普惠体 Heavy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D886DC4-4A7E-80C0-FDF1-799ED60F95A6}"/>
              </a:ext>
            </a:extLst>
          </p:cNvPr>
          <p:cNvSpPr/>
          <p:nvPr/>
        </p:nvSpPr>
        <p:spPr>
          <a:xfrm>
            <a:off x="5288982" y="5003042"/>
            <a:ext cx="552450" cy="55245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B3C9592-9A48-3141-2725-9AFDCFC71715}"/>
              </a:ext>
            </a:extLst>
          </p:cNvPr>
          <p:cNvSpPr/>
          <p:nvPr/>
        </p:nvSpPr>
        <p:spPr>
          <a:xfrm>
            <a:off x="6394976" y="4283397"/>
            <a:ext cx="263450" cy="26345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19D2DA8-C11F-3B30-04D9-004E8EDC3695}"/>
              </a:ext>
            </a:extLst>
          </p:cNvPr>
          <p:cNvSpPr/>
          <p:nvPr/>
        </p:nvSpPr>
        <p:spPr>
          <a:xfrm>
            <a:off x="4495520" y="6446494"/>
            <a:ext cx="129939" cy="129939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F19410F-9E5B-794E-02C3-7C45BBF10E01}"/>
              </a:ext>
            </a:extLst>
          </p:cNvPr>
          <p:cNvSpPr/>
          <p:nvPr/>
        </p:nvSpPr>
        <p:spPr>
          <a:xfrm>
            <a:off x="7580596" y="3537997"/>
            <a:ext cx="171048" cy="171048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EADF15B-AC38-DE19-2990-40329C6D5BD2}"/>
              </a:ext>
            </a:extLst>
          </p:cNvPr>
          <p:cNvGrpSpPr/>
          <p:nvPr/>
        </p:nvGrpSpPr>
        <p:grpSpPr>
          <a:xfrm>
            <a:off x="0" y="5843870"/>
            <a:ext cx="3842646" cy="507996"/>
            <a:chOff x="36906" y="5187480"/>
            <a:chExt cx="3842646" cy="50799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CCEE26C-A5D3-A093-3C32-2FE7F85F2445}"/>
                </a:ext>
              </a:extLst>
            </p:cNvPr>
            <p:cNvSpPr/>
            <p:nvPr/>
          </p:nvSpPr>
          <p:spPr>
            <a:xfrm>
              <a:off x="398794" y="5399944"/>
              <a:ext cx="2819645" cy="295532"/>
            </a:xfrm>
            <a:prstGeom prst="rect">
              <a:avLst/>
            </a:prstGeom>
            <a:solidFill>
              <a:schemeClr val="bg1">
                <a:lumMod val="6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AF89EEA-56B1-39BA-CAE3-82F3AA66031D}"/>
                </a:ext>
              </a:extLst>
            </p:cNvPr>
            <p:cNvGrpSpPr/>
            <p:nvPr/>
          </p:nvGrpSpPr>
          <p:grpSpPr>
            <a:xfrm>
              <a:off x="36906" y="5187480"/>
              <a:ext cx="3842646" cy="432000"/>
              <a:chOff x="-18" y="244221"/>
              <a:chExt cx="3842646" cy="432000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42AF86D-0065-9873-8BD2-75221E8CB502}"/>
                  </a:ext>
                </a:extLst>
              </p:cNvPr>
              <p:cNvSpPr/>
              <p:nvPr/>
            </p:nvSpPr>
            <p:spPr>
              <a:xfrm>
                <a:off x="-18" y="326427"/>
                <a:ext cx="2793162" cy="2955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" panose="00020600040101010101" pitchFamily="18" charset="-122"/>
                  <a:ea typeface="阿里巴巴普惠体" panose="00020600040101010101" pitchFamily="18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FE614E4-5C72-D770-F283-9F8E15EB9F03}"/>
                  </a:ext>
                </a:extLst>
              </p:cNvPr>
              <p:cNvSpPr txBox="1"/>
              <p:nvPr/>
            </p:nvSpPr>
            <p:spPr>
              <a:xfrm>
                <a:off x="242628" y="244221"/>
                <a:ext cx="3600000" cy="432000"/>
              </a:xfrm>
              <a:prstGeom prst="rect">
                <a:avLst/>
              </a:prstGeom>
              <a:solidFill>
                <a:srgbClr val="FF9300"/>
              </a:solidFill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100" spc="120">
                    <a:solidFill>
                      <a:schemeClr val="bg2">
                        <a:lumMod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</a:lstStyle>
              <a:p>
                <a:r>
                  <a:rPr lang="zh-CN" altLang="en-US" sz="1400" dirty="0">
                    <a:solidFill>
                      <a:schemeClr val="bg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  G10 / Strawberry dumplings</a:t>
                </a:r>
              </a:p>
            </p:txBody>
          </p:sp>
        </p:grpSp>
      </p:grpSp>
      <p:sp>
        <p:nvSpPr>
          <p:cNvPr id="17" name="任意多边形: 形状 29">
            <a:extLst>
              <a:ext uri="{FF2B5EF4-FFF2-40B4-BE49-F238E27FC236}">
                <a16:creationId xmlns:a16="http://schemas.microsoft.com/office/drawing/2014/main" id="{F02B7C0A-FFC7-86EB-DF19-A92A2FD12DE4}"/>
              </a:ext>
            </a:extLst>
          </p:cNvPr>
          <p:cNvSpPr/>
          <p:nvPr/>
        </p:nvSpPr>
        <p:spPr>
          <a:xfrm rot="16200000">
            <a:off x="6518091" y="1233450"/>
            <a:ext cx="4704927" cy="6626793"/>
          </a:xfrm>
          <a:custGeom>
            <a:avLst/>
            <a:gdLst>
              <a:gd name="connsiteX0" fmla="*/ 4704927 w 4704927"/>
              <a:gd name="connsiteY0" fmla="*/ 6626793 h 6626793"/>
              <a:gd name="connsiteX1" fmla="*/ 0 w 4704927"/>
              <a:gd name="connsiteY1" fmla="*/ 6626793 h 6626793"/>
              <a:gd name="connsiteX2" fmla="*/ 0 w 4704927"/>
              <a:gd name="connsiteY2" fmla="*/ 0 h 6626793"/>
              <a:gd name="connsiteX3" fmla="*/ 6847 w 4704927"/>
              <a:gd name="connsiteY3" fmla="*/ 0 h 6626793"/>
              <a:gd name="connsiteX4" fmla="*/ 204925 w 4704927"/>
              <a:gd name="connsiteY4" fmla="*/ 125154 h 6626793"/>
              <a:gd name="connsiteX5" fmla="*/ 4622573 w 4704927"/>
              <a:gd name="connsiteY5" fmla="*/ 6332331 h 662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4927" h="6626793">
                <a:moveTo>
                  <a:pt x="4704927" y="6626793"/>
                </a:moveTo>
                <a:lnTo>
                  <a:pt x="0" y="6626793"/>
                </a:lnTo>
                <a:lnTo>
                  <a:pt x="0" y="0"/>
                </a:lnTo>
                <a:lnTo>
                  <a:pt x="6847" y="0"/>
                </a:lnTo>
                <a:lnTo>
                  <a:pt x="204925" y="125154"/>
                </a:lnTo>
                <a:cubicBezTo>
                  <a:pt x="2226770" y="1455469"/>
                  <a:pt x="3810884" y="3661850"/>
                  <a:pt x="4622573" y="633233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188"/>
                </a:schemeClr>
              </a:gs>
              <a:gs pos="99000">
                <a:srgbClr val="FF9300">
                  <a:alpha val="61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D1E420F-7335-1EC1-1F16-2337770DD5BF}"/>
              </a:ext>
            </a:extLst>
          </p:cNvPr>
          <p:cNvGrpSpPr/>
          <p:nvPr/>
        </p:nvGrpSpPr>
        <p:grpSpPr>
          <a:xfrm>
            <a:off x="7484775" y="34011"/>
            <a:ext cx="3795616" cy="7894686"/>
            <a:chOff x="6905927" y="492787"/>
            <a:chExt cx="3795616" cy="78946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B0BDF83-7531-05FC-5FB6-4326DE61E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56392" y="2542322"/>
              <a:ext cx="7894686" cy="3795616"/>
            </a:xfrm>
            <a:prstGeom prst="rect">
              <a:avLst/>
            </a:prstGeom>
          </p:spPr>
        </p:pic>
        <p:sp>
          <p:nvSpPr>
            <p:cNvPr id="30" name="任意多边形: 形状 28">
              <a:extLst>
                <a:ext uri="{FF2B5EF4-FFF2-40B4-BE49-F238E27FC236}">
                  <a16:creationId xmlns:a16="http://schemas.microsoft.com/office/drawing/2014/main" id="{E6B7F367-FEC4-4F22-0EB0-8E0B27293AAF}"/>
                </a:ext>
              </a:extLst>
            </p:cNvPr>
            <p:cNvSpPr/>
            <p:nvPr/>
          </p:nvSpPr>
          <p:spPr>
            <a:xfrm>
              <a:off x="7039419" y="682879"/>
              <a:ext cx="3528631" cy="7635179"/>
            </a:xfrm>
            <a:custGeom>
              <a:avLst/>
              <a:gdLst>
                <a:gd name="connsiteX0" fmla="*/ 394086 w 3493668"/>
                <a:gd name="connsiteY0" fmla="*/ 0 h 7564376"/>
                <a:gd name="connsiteX1" fmla="*/ 867593 w 3493668"/>
                <a:gd name="connsiteY1" fmla="*/ 0 h 7564376"/>
                <a:gd name="connsiteX2" fmla="*/ 867593 w 3493668"/>
                <a:gd name="connsiteY2" fmla="*/ 96401 h 7564376"/>
                <a:gd name="connsiteX3" fmla="*/ 1041766 w 3493668"/>
                <a:gd name="connsiteY3" fmla="*/ 270574 h 7564376"/>
                <a:gd name="connsiteX4" fmla="*/ 2582180 w 3493668"/>
                <a:gd name="connsiteY4" fmla="*/ 270574 h 7564376"/>
                <a:gd name="connsiteX5" fmla="*/ 2756353 w 3493668"/>
                <a:gd name="connsiteY5" fmla="*/ 96401 h 7564376"/>
                <a:gd name="connsiteX6" fmla="*/ 2756353 w 3493668"/>
                <a:gd name="connsiteY6" fmla="*/ 0 h 7564376"/>
                <a:gd name="connsiteX7" fmla="*/ 3099582 w 3493668"/>
                <a:gd name="connsiteY7" fmla="*/ 0 h 7564376"/>
                <a:gd name="connsiteX8" fmla="*/ 3493668 w 3493668"/>
                <a:gd name="connsiteY8" fmla="*/ 394086 h 7564376"/>
                <a:gd name="connsiteX9" fmla="*/ 3493668 w 3493668"/>
                <a:gd name="connsiteY9" fmla="*/ 7170290 h 7564376"/>
                <a:gd name="connsiteX10" fmla="*/ 3099582 w 3493668"/>
                <a:gd name="connsiteY10" fmla="*/ 7564376 h 7564376"/>
                <a:gd name="connsiteX11" fmla="*/ 394086 w 3493668"/>
                <a:gd name="connsiteY11" fmla="*/ 7564376 h 7564376"/>
                <a:gd name="connsiteX12" fmla="*/ 0 w 3493668"/>
                <a:gd name="connsiteY12" fmla="*/ 7170290 h 7564376"/>
                <a:gd name="connsiteX13" fmla="*/ 0 w 3493668"/>
                <a:gd name="connsiteY13" fmla="*/ 394086 h 7564376"/>
                <a:gd name="connsiteX14" fmla="*/ 394086 w 3493668"/>
                <a:gd name="connsiteY14" fmla="*/ 0 h 7564376"/>
                <a:gd name="connsiteX0-1" fmla="*/ 394086 w 3493668"/>
                <a:gd name="connsiteY0-2" fmla="*/ 0 h 7564376"/>
                <a:gd name="connsiteX1-3" fmla="*/ 867593 w 3493668"/>
                <a:gd name="connsiteY1-4" fmla="*/ 0 h 7564376"/>
                <a:gd name="connsiteX2-5" fmla="*/ 867593 w 3493668"/>
                <a:gd name="connsiteY2-6" fmla="*/ 96401 h 7564376"/>
                <a:gd name="connsiteX3-7" fmla="*/ 1041766 w 3493668"/>
                <a:gd name="connsiteY3-8" fmla="*/ 270574 h 7564376"/>
                <a:gd name="connsiteX4-9" fmla="*/ 2582180 w 3493668"/>
                <a:gd name="connsiteY4-10" fmla="*/ 270574 h 7564376"/>
                <a:gd name="connsiteX5-11" fmla="*/ 2756353 w 3493668"/>
                <a:gd name="connsiteY5-12" fmla="*/ 96401 h 7564376"/>
                <a:gd name="connsiteX6-13" fmla="*/ 2756353 w 3493668"/>
                <a:gd name="connsiteY6-14" fmla="*/ 0 h 7564376"/>
                <a:gd name="connsiteX7-15" fmla="*/ 3099582 w 3493668"/>
                <a:gd name="connsiteY7-16" fmla="*/ 0 h 7564376"/>
                <a:gd name="connsiteX8-17" fmla="*/ 3493668 w 3493668"/>
                <a:gd name="connsiteY8-18" fmla="*/ 394086 h 7564376"/>
                <a:gd name="connsiteX9-19" fmla="*/ 3493668 w 3493668"/>
                <a:gd name="connsiteY9-20" fmla="*/ 7170290 h 7564376"/>
                <a:gd name="connsiteX10-21" fmla="*/ 3099582 w 3493668"/>
                <a:gd name="connsiteY10-22" fmla="*/ 7564376 h 7564376"/>
                <a:gd name="connsiteX11-23" fmla="*/ 394086 w 3493668"/>
                <a:gd name="connsiteY11-24" fmla="*/ 7564376 h 7564376"/>
                <a:gd name="connsiteX12-25" fmla="*/ 0 w 3493668"/>
                <a:gd name="connsiteY12-26" fmla="*/ 7170290 h 7564376"/>
                <a:gd name="connsiteX13-27" fmla="*/ 0 w 3493668"/>
                <a:gd name="connsiteY13-28" fmla="*/ 394086 h 7564376"/>
                <a:gd name="connsiteX14-29" fmla="*/ 394086 w 3493668"/>
                <a:gd name="connsiteY14-30" fmla="*/ 0 h 75643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493668" h="7564376">
                  <a:moveTo>
                    <a:pt x="394086" y="0"/>
                  </a:moveTo>
                  <a:lnTo>
                    <a:pt x="867593" y="0"/>
                  </a:lnTo>
                  <a:cubicBezTo>
                    <a:pt x="870091" y="74607"/>
                    <a:pt x="867593" y="64267"/>
                    <a:pt x="867593" y="96401"/>
                  </a:cubicBezTo>
                  <a:cubicBezTo>
                    <a:pt x="867593" y="192594"/>
                    <a:pt x="945573" y="270574"/>
                    <a:pt x="1041766" y="270574"/>
                  </a:cubicBezTo>
                  <a:lnTo>
                    <a:pt x="2582180" y="270574"/>
                  </a:lnTo>
                  <a:cubicBezTo>
                    <a:pt x="2678373" y="270574"/>
                    <a:pt x="2756353" y="192594"/>
                    <a:pt x="2756353" y="96401"/>
                  </a:cubicBezTo>
                  <a:lnTo>
                    <a:pt x="2756353" y="0"/>
                  </a:lnTo>
                  <a:lnTo>
                    <a:pt x="3099582" y="0"/>
                  </a:lnTo>
                  <a:cubicBezTo>
                    <a:pt x="3317230" y="0"/>
                    <a:pt x="3493668" y="176438"/>
                    <a:pt x="3493668" y="394086"/>
                  </a:cubicBezTo>
                  <a:lnTo>
                    <a:pt x="3493668" y="7170290"/>
                  </a:lnTo>
                  <a:cubicBezTo>
                    <a:pt x="3493668" y="7387938"/>
                    <a:pt x="3317230" y="7564376"/>
                    <a:pt x="3099582" y="7564376"/>
                  </a:cubicBezTo>
                  <a:lnTo>
                    <a:pt x="394086" y="7564376"/>
                  </a:lnTo>
                  <a:cubicBezTo>
                    <a:pt x="176438" y="7564376"/>
                    <a:pt x="0" y="7387938"/>
                    <a:pt x="0" y="7170290"/>
                  </a:cubicBezTo>
                  <a:lnTo>
                    <a:pt x="0" y="394086"/>
                  </a:lnTo>
                  <a:cubicBezTo>
                    <a:pt x="0" y="176438"/>
                    <a:pt x="176438" y="0"/>
                    <a:pt x="394086" y="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730250" y="437383"/>
            <a:ext cx="509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  <a:sym typeface="+mn-ea"/>
              </a:rPr>
              <a:t>Evaluation: Plan</a:t>
            </a:r>
            <a:endParaRPr lang="en-GB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 descr="7b0a20202020227069636672616d65646573223a20222670666d38303234343232333132262673707432312d312626626474303026267764743235353026266f726773697a6537303334342e34303426267066743133332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</a:extLst>
          </a:blip>
          <a:srcRect/>
          <a:stretch>
            <a:fillRect/>
          </a:stretch>
        </p:blipFill>
        <p:spPr>
          <a:xfrm>
            <a:off x="730250" y="1438275"/>
            <a:ext cx="5299075" cy="4380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5604562" y="164465"/>
            <a:ext cx="6418475" cy="860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*</a:t>
            </a:r>
            <a:r>
              <a:rPr lang="zh-CN" altLang="en-US" sz="1400" dirty="0"/>
              <a:t>Regarding user privacy and security, I have made a reminder at the beginning of the questionnaire to ensure that all information in this questionnaire is used for academic research only.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95745" y="1858262"/>
            <a:ext cx="5087388" cy="30448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GB" altLang="zh-CN" dirty="0"/>
              <a:t>The questionnaire assesses screen fit, visual design, UI ease of use, order process efficiency, voice recognition accuracy, search and recommendation quality, and overall user satisfaction. 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It also gauges the app's competitiveness in comparison to other software, gathering user suggestions for improvement.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9745" y="586359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i="1"/>
              <a:t>Questionnaire address:</a:t>
            </a:r>
            <a:r>
              <a:rPr lang="en-US" altLang="zh-CN" sz="1600" i="1"/>
              <a:t> </a:t>
            </a:r>
            <a:r>
              <a:rPr lang="zh-CN" altLang="en-US" sz="1600" i="1">
                <a:solidFill>
                  <a:schemeClr val="accent6"/>
                </a:solidFill>
              </a:rPr>
              <a:t>https://docs.google.com/forms/d/1gRpavrhRGC0vWRFL2mKpK0t3m1OE77B3qkur_Sc1jNc/edit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618161" y="618490"/>
            <a:ext cx="509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</a:rPr>
              <a:t>Evaluation: Results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 r="2528" b="602"/>
          <a:stretch>
            <a:fillRect/>
          </a:stretch>
        </p:blipFill>
        <p:spPr>
          <a:xfrm>
            <a:off x="737870" y="1363345"/>
            <a:ext cx="5802630" cy="2622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37235" y="4094480"/>
            <a:ext cx="5803265" cy="2506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" name="文本框 82"/>
          <p:cNvSpPr txBox="1"/>
          <p:nvPr>
            <p:custDataLst>
              <p:tags r:id="rId3"/>
            </p:custDataLst>
          </p:nvPr>
        </p:nvSpPr>
        <p:spPr>
          <a:xfrm>
            <a:off x="7128365" y="1466659"/>
            <a:ext cx="4751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/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Analyzing Information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64805" y="2489835"/>
            <a:ext cx="3790950" cy="41109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b="1"/>
              <a:t>Pros:</a:t>
            </a:r>
          </a:p>
          <a:p>
            <a:r>
              <a:rPr lang="zh-CN" altLang="en-US"/>
              <a:t>Highly adapted to the iPhone screen</a:t>
            </a:r>
          </a:p>
          <a:p>
            <a:r>
              <a:rPr lang="zh-CN" altLang="en-US"/>
              <a:t>Beautiful interface</a:t>
            </a:r>
          </a:p>
          <a:p>
            <a:r>
              <a:rPr lang="zh-CN" altLang="en-US"/>
              <a:t>Order processing is fast and accurate</a:t>
            </a:r>
          </a:p>
          <a:p>
            <a:endParaRPr lang="zh-CN" altLang="en-US"/>
          </a:p>
          <a:p>
            <a:r>
              <a:rPr lang="zh-CN" altLang="en-US" b="1"/>
              <a:t>Shortcomings:</a:t>
            </a:r>
          </a:p>
          <a:p>
            <a:r>
              <a:rPr lang="zh-CN" altLang="en-US"/>
              <a:t>Voice function and smart search are not accurate enough</a:t>
            </a:r>
          </a:p>
          <a:p>
            <a:r>
              <a:rPr lang="zh-CN" altLang="en-US"/>
              <a:t>Main page and multi-language translation need to be improved</a:t>
            </a:r>
          </a:p>
        </p:txBody>
      </p:sp>
      <p:grpSp>
        <p:nvGrpSpPr>
          <p:cNvPr id="12" name="组合 11"/>
          <p:cNvGrpSpPr>
            <a:grpSpLocks noChangeAspect="1"/>
          </p:cNvGrpSpPr>
          <p:nvPr/>
        </p:nvGrpSpPr>
        <p:grpSpPr bwMode="auto">
          <a:xfrm>
            <a:off x="7038342" y="4181158"/>
            <a:ext cx="728320" cy="728320"/>
            <a:chOff x="7489036" y="1422916"/>
            <a:chExt cx="1123950" cy="1123950"/>
          </a:xfrm>
        </p:grpSpPr>
        <p:sp>
          <p:nvSpPr>
            <p:cNvPr id="13" name="椭圆 12"/>
            <p:cNvSpPr/>
            <p:nvPr>
              <p:custDataLst>
                <p:tags r:id="rId6"/>
              </p:custDataLst>
            </p:nvPr>
          </p:nvSpPr>
          <p:spPr>
            <a:xfrm>
              <a:off x="7489036" y="1422916"/>
              <a:ext cx="1123950" cy="1123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14" name="Freeform 27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7773695" y="1706285"/>
              <a:ext cx="554633" cy="557212"/>
            </a:xfrm>
            <a:custGeom>
              <a:avLst/>
              <a:gdLst>
                <a:gd name="T0" fmla="*/ 280175 w 97"/>
                <a:gd name="T1" fmla="*/ 0 h 97"/>
                <a:gd name="T2" fmla="*/ 474583 w 97"/>
                <a:gd name="T3" fmla="*/ 80422 h 97"/>
                <a:gd name="T4" fmla="*/ 554633 w 97"/>
                <a:gd name="T5" fmla="*/ 281478 h 97"/>
                <a:gd name="T6" fmla="*/ 474583 w 97"/>
                <a:gd name="T7" fmla="*/ 476790 h 97"/>
                <a:gd name="T8" fmla="*/ 280175 w 97"/>
                <a:gd name="T9" fmla="*/ 557212 h 97"/>
                <a:gd name="T10" fmla="*/ 80050 w 97"/>
                <a:gd name="T11" fmla="*/ 476790 h 97"/>
                <a:gd name="T12" fmla="*/ 0 w 97"/>
                <a:gd name="T13" fmla="*/ 281478 h 97"/>
                <a:gd name="T14" fmla="*/ 80050 w 97"/>
                <a:gd name="T15" fmla="*/ 80422 h 97"/>
                <a:gd name="T16" fmla="*/ 280175 w 97"/>
                <a:gd name="T17" fmla="*/ 0 h 97"/>
                <a:gd name="T18" fmla="*/ 314483 w 97"/>
                <a:gd name="T19" fmla="*/ 269989 h 97"/>
                <a:gd name="T20" fmla="*/ 308765 w 97"/>
                <a:gd name="T21" fmla="*/ 258500 h 97"/>
                <a:gd name="T22" fmla="*/ 388815 w 97"/>
                <a:gd name="T23" fmla="*/ 137867 h 97"/>
                <a:gd name="T24" fmla="*/ 371661 w 97"/>
                <a:gd name="T25" fmla="*/ 120634 h 97"/>
                <a:gd name="T26" fmla="*/ 285893 w 97"/>
                <a:gd name="T27" fmla="*/ 247012 h 97"/>
                <a:gd name="T28" fmla="*/ 257304 w 97"/>
                <a:gd name="T29" fmla="*/ 247012 h 97"/>
                <a:gd name="T30" fmla="*/ 240150 w 97"/>
                <a:gd name="T31" fmla="*/ 298712 h 97"/>
                <a:gd name="T32" fmla="*/ 291611 w 97"/>
                <a:gd name="T33" fmla="*/ 321689 h 97"/>
                <a:gd name="T34" fmla="*/ 297329 w 97"/>
                <a:gd name="T35" fmla="*/ 315945 h 97"/>
                <a:gd name="T36" fmla="*/ 394533 w 97"/>
                <a:gd name="T37" fmla="*/ 350412 h 97"/>
                <a:gd name="T38" fmla="*/ 405968 w 97"/>
                <a:gd name="T39" fmla="*/ 321689 h 97"/>
                <a:gd name="T40" fmla="*/ 314483 w 97"/>
                <a:gd name="T41" fmla="*/ 287223 h 97"/>
                <a:gd name="T42" fmla="*/ 314483 w 97"/>
                <a:gd name="T43" fmla="*/ 269989 h 97"/>
                <a:gd name="T44" fmla="*/ 423122 w 97"/>
                <a:gd name="T45" fmla="*/ 137867 h 97"/>
                <a:gd name="T46" fmla="*/ 280175 w 97"/>
                <a:gd name="T47" fmla="*/ 74678 h 97"/>
                <a:gd name="T48" fmla="*/ 131511 w 97"/>
                <a:gd name="T49" fmla="*/ 137867 h 97"/>
                <a:gd name="T50" fmla="*/ 74332 w 97"/>
                <a:gd name="T51" fmla="*/ 281478 h 97"/>
                <a:gd name="T52" fmla="*/ 131511 w 97"/>
                <a:gd name="T53" fmla="*/ 425090 h 97"/>
                <a:gd name="T54" fmla="*/ 280175 w 97"/>
                <a:gd name="T55" fmla="*/ 482534 h 97"/>
                <a:gd name="T56" fmla="*/ 423122 w 97"/>
                <a:gd name="T57" fmla="*/ 425090 h 97"/>
                <a:gd name="T58" fmla="*/ 480301 w 97"/>
                <a:gd name="T59" fmla="*/ 281478 h 97"/>
                <a:gd name="T60" fmla="*/ 423122 w 97"/>
                <a:gd name="T61" fmla="*/ 137867 h 9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62" y="0"/>
                    <a:pt x="74" y="5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62"/>
                    <a:pt x="92" y="74"/>
                    <a:pt x="83" y="83"/>
                  </a:cubicBezTo>
                  <a:cubicBezTo>
                    <a:pt x="74" y="92"/>
                    <a:pt x="62" y="97"/>
                    <a:pt x="49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2"/>
                    <a:pt x="0" y="49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9" y="0"/>
                  </a:cubicBezTo>
                  <a:close/>
                  <a:moveTo>
                    <a:pt x="55" y="47"/>
                  </a:moveTo>
                  <a:cubicBezTo>
                    <a:pt x="54" y="46"/>
                    <a:pt x="54" y="45"/>
                    <a:pt x="54" y="45"/>
                  </a:cubicBezTo>
                  <a:cubicBezTo>
                    <a:pt x="59" y="38"/>
                    <a:pt x="64" y="31"/>
                    <a:pt x="68" y="24"/>
                  </a:cubicBezTo>
                  <a:cubicBezTo>
                    <a:pt x="67" y="23"/>
                    <a:pt x="66" y="22"/>
                    <a:pt x="65" y="21"/>
                  </a:cubicBezTo>
                  <a:cubicBezTo>
                    <a:pt x="59" y="28"/>
                    <a:pt x="54" y="35"/>
                    <a:pt x="50" y="43"/>
                  </a:cubicBezTo>
                  <a:cubicBezTo>
                    <a:pt x="48" y="42"/>
                    <a:pt x="47" y="43"/>
                    <a:pt x="45" y="43"/>
                  </a:cubicBezTo>
                  <a:cubicBezTo>
                    <a:pt x="42" y="45"/>
                    <a:pt x="40" y="49"/>
                    <a:pt x="42" y="52"/>
                  </a:cubicBezTo>
                  <a:cubicBezTo>
                    <a:pt x="43" y="56"/>
                    <a:pt x="47" y="58"/>
                    <a:pt x="51" y="56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8" y="58"/>
                    <a:pt x="63" y="60"/>
                    <a:pt x="69" y="61"/>
                  </a:cubicBezTo>
                  <a:cubicBezTo>
                    <a:pt x="70" y="59"/>
                    <a:pt x="71" y="58"/>
                    <a:pt x="71" y="56"/>
                  </a:cubicBezTo>
                  <a:cubicBezTo>
                    <a:pt x="66" y="54"/>
                    <a:pt x="61" y="51"/>
                    <a:pt x="55" y="50"/>
                  </a:cubicBezTo>
                  <a:cubicBezTo>
                    <a:pt x="55" y="49"/>
                    <a:pt x="55" y="48"/>
                    <a:pt x="55" y="47"/>
                  </a:cubicBezTo>
                  <a:close/>
                  <a:moveTo>
                    <a:pt x="74" y="24"/>
                  </a:moveTo>
                  <a:cubicBezTo>
                    <a:pt x="67" y="17"/>
                    <a:pt x="58" y="13"/>
                    <a:pt x="49" y="13"/>
                  </a:cubicBezTo>
                  <a:cubicBezTo>
                    <a:pt x="39" y="13"/>
                    <a:pt x="30" y="17"/>
                    <a:pt x="23" y="24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8"/>
                    <a:pt x="17" y="67"/>
                    <a:pt x="23" y="74"/>
                  </a:cubicBezTo>
                  <a:cubicBezTo>
                    <a:pt x="30" y="80"/>
                    <a:pt x="39" y="84"/>
                    <a:pt x="49" y="84"/>
                  </a:cubicBezTo>
                  <a:cubicBezTo>
                    <a:pt x="58" y="84"/>
                    <a:pt x="67" y="80"/>
                    <a:pt x="74" y="74"/>
                  </a:cubicBezTo>
                  <a:cubicBezTo>
                    <a:pt x="80" y="67"/>
                    <a:pt x="84" y="58"/>
                    <a:pt x="84" y="49"/>
                  </a:cubicBezTo>
                  <a:cubicBezTo>
                    <a:pt x="84" y="39"/>
                    <a:pt x="80" y="30"/>
                    <a:pt x="7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宋体" panose="02010600030101010101" pitchFamily="2" charset="-122"/>
              </a:endParaRPr>
            </a:p>
          </p:txBody>
        </p:sp>
      </p:grpSp>
      <p:grpSp>
        <p:nvGrpSpPr>
          <p:cNvPr id="8" name="组合 7"/>
          <p:cNvGrpSpPr>
            <a:grpSpLocks noChangeAspect="1"/>
          </p:cNvGrpSpPr>
          <p:nvPr/>
        </p:nvGrpSpPr>
        <p:grpSpPr bwMode="auto">
          <a:xfrm>
            <a:off x="7046597" y="2668588"/>
            <a:ext cx="720227" cy="720227"/>
            <a:chOff x="7489036" y="3140075"/>
            <a:chExt cx="1123950" cy="1123950"/>
          </a:xfrm>
        </p:grpSpPr>
        <p:sp>
          <p:nvSpPr>
            <p:cNvPr id="9" name="椭圆 8"/>
            <p:cNvSpPr/>
            <p:nvPr>
              <p:custDataLst>
                <p:tags r:id="rId4"/>
              </p:custDataLst>
            </p:nvPr>
          </p:nvSpPr>
          <p:spPr>
            <a:xfrm>
              <a:off x="7489036" y="3140075"/>
              <a:ext cx="1123950" cy="1123950"/>
            </a:xfrm>
            <a:prstGeom prst="ellipse">
              <a:avLst/>
            </a:prstGeom>
            <a:solidFill>
              <a:srgbClr val="3747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  <p:sp>
          <p:nvSpPr>
            <p:cNvPr id="10" name="Freeform 252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857729" y="3391794"/>
              <a:ext cx="417909" cy="611386"/>
            </a:xfrm>
            <a:custGeom>
              <a:avLst/>
              <a:gdLst>
                <a:gd name="T0" fmla="*/ 91596 w 73"/>
                <a:gd name="T1" fmla="*/ 439969 h 107"/>
                <a:gd name="T2" fmla="*/ 326313 w 73"/>
                <a:gd name="T3" fmla="*/ 439969 h 107"/>
                <a:gd name="T4" fmla="*/ 297689 w 73"/>
                <a:gd name="T5" fmla="*/ 577103 h 107"/>
                <a:gd name="T6" fmla="*/ 257615 w 73"/>
                <a:gd name="T7" fmla="*/ 577103 h 107"/>
                <a:gd name="T8" fmla="*/ 211817 w 73"/>
                <a:gd name="T9" fmla="*/ 611386 h 107"/>
                <a:gd name="T10" fmla="*/ 166019 w 73"/>
                <a:gd name="T11" fmla="*/ 577103 h 107"/>
                <a:gd name="T12" fmla="*/ 120220 w 73"/>
                <a:gd name="T13" fmla="*/ 577103 h 107"/>
                <a:gd name="T14" fmla="*/ 91596 w 73"/>
                <a:gd name="T15" fmla="*/ 439969 h 107"/>
                <a:gd name="T16" fmla="*/ 291964 w 73"/>
                <a:gd name="T17" fmla="*/ 165703 h 107"/>
                <a:gd name="T18" fmla="*/ 297689 w 73"/>
                <a:gd name="T19" fmla="*/ 199986 h 107"/>
                <a:gd name="T20" fmla="*/ 291964 w 73"/>
                <a:gd name="T21" fmla="*/ 211414 h 107"/>
                <a:gd name="T22" fmla="*/ 303413 w 73"/>
                <a:gd name="T23" fmla="*/ 217128 h 107"/>
                <a:gd name="T24" fmla="*/ 297689 w 73"/>
                <a:gd name="T25" fmla="*/ 239983 h 107"/>
                <a:gd name="T26" fmla="*/ 286239 w 73"/>
                <a:gd name="T27" fmla="*/ 239983 h 107"/>
                <a:gd name="T28" fmla="*/ 297689 w 73"/>
                <a:gd name="T29" fmla="*/ 245697 h 107"/>
                <a:gd name="T30" fmla="*/ 291964 w 73"/>
                <a:gd name="T31" fmla="*/ 268553 h 107"/>
                <a:gd name="T32" fmla="*/ 286239 w 73"/>
                <a:gd name="T33" fmla="*/ 274267 h 107"/>
                <a:gd name="T34" fmla="*/ 291964 w 73"/>
                <a:gd name="T35" fmla="*/ 279981 h 107"/>
                <a:gd name="T36" fmla="*/ 286239 w 73"/>
                <a:gd name="T37" fmla="*/ 302836 h 107"/>
                <a:gd name="T38" fmla="*/ 269065 w 73"/>
                <a:gd name="T39" fmla="*/ 308550 h 107"/>
                <a:gd name="T40" fmla="*/ 166019 w 73"/>
                <a:gd name="T41" fmla="*/ 279981 h 107"/>
                <a:gd name="T42" fmla="*/ 120220 w 73"/>
                <a:gd name="T43" fmla="*/ 279981 h 107"/>
                <a:gd name="T44" fmla="*/ 120220 w 73"/>
                <a:gd name="T45" fmla="*/ 182844 h 107"/>
                <a:gd name="T46" fmla="*/ 160294 w 73"/>
                <a:gd name="T47" fmla="*/ 177131 h 107"/>
                <a:gd name="T48" fmla="*/ 240441 w 73"/>
                <a:gd name="T49" fmla="*/ 91422 h 107"/>
                <a:gd name="T50" fmla="*/ 217542 w 73"/>
                <a:gd name="T51" fmla="*/ 171417 h 107"/>
                <a:gd name="T52" fmla="*/ 291964 w 73"/>
                <a:gd name="T53" fmla="*/ 165703 h 107"/>
                <a:gd name="T54" fmla="*/ 85872 w 73"/>
                <a:gd name="T55" fmla="*/ 405686 h 107"/>
                <a:gd name="T56" fmla="*/ 143120 w 73"/>
                <a:gd name="T57" fmla="*/ 405686 h 107"/>
                <a:gd name="T58" fmla="*/ 97321 w 73"/>
                <a:gd name="T59" fmla="*/ 274267 h 107"/>
                <a:gd name="T60" fmla="*/ 62973 w 73"/>
                <a:gd name="T61" fmla="*/ 165703 h 107"/>
                <a:gd name="T62" fmla="*/ 131670 w 73"/>
                <a:gd name="T63" fmla="*/ 74281 h 107"/>
                <a:gd name="T64" fmla="*/ 211817 w 73"/>
                <a:gd name="T65" fmla="*/ 62853 h 107"/>
                <a:gd name="T66" fmla="*/ 286239 w 73"/>
                <a:gd name="T67" fmla="*/ 79994 h 107"/>
                <a:gd name="T68" fmla="*/ 354936 w 73"/>
                <a:gd name="T69" fmla="*/ 165703 h 107"/>
                <a:gd name="T70" fmla="*/ 320588 w 73"/>
                <a:gd name="T71" fmla="*/ 274267 h 107"/>
                <a:gd name="T72" fmla="*/ 274789 w 73"/>
                <a:gd name="T73" fmla="*/ 405686 h 107"/>
                <a:gd name="T74" fmla="*/ 332037 w 73"/>
                <a:gd name="T75" fmla="*/ 405686 h 107"/>
                <a:gd name="T76" fmla="*/ 372111 w 73"/>
                <a:gd name="T77" fmla="*/ 297122 h 107"/>
                <a:gd name="T78" fmla="*/ 406459 w 73"/>
                <a:gd name="T79" fmla="*/ 154275 h 107"/>
                <a:gd name="T80" fmla="*/ 314863 w 73"/>
                <a:gd name="T81" fmla="*/ 28569 h 107"/>
                <a:gd name="T82" fmla="*/ 211817 w 73"/>
                <a:gd name="T83" fmla="*/ 5714 h 107"/>
                <a:gd name="T84" fmla="*/ 108771 w 73"/>
                <a:gd name="T85" fmla="*/ 22856 h 107"/>
                <a:gd name="T86" fmla="*/ 11450 w 73"/>
                <a:gd name="T87" fmla="*/ 154275 h 107"/>
                <a:gd name="T88" fmla="*/ 45798 w 73"/>
                <a:gd name="T89" fmla="*/ 297122 h 107"/>
                <a:gd name="T90" fmla="*/ 85872 w 73"/>
                <a:gd name="T91" fmla="*/ 405686 h 10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3" h="107">
                  <a:moveTo>
                    <a:pt x="16" y="77"/>
                  </a:moveTo>
                  <a:cubicBezTo>
                    <a:pt x="57" y="77"/>
                    <a:pt x="57" y="77"/>
                    <a:pt x="57" y="77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4" y="104"/>
                    <a:pt x="41" y="107"/>
                    <a:pt x="37" y="107"/>
                  </a:cubicBezTo>
                  <a:cubicBezTo>
                    <a:pt x="33" y="107"/>
                    <a:pt x="30" y="104"/>
                    <a:pt x="29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51" y="29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0" y="21"/>
                    <a:pt x="43" y="26"/>
                    <a:pt x="38" y="30"/>
                  </a:cubicBezTo>
                  <a:cubicBezTo>
                    <a:pt x="51" y="29"/>
                    <a:pt x="51" y="29"/>
                    <a:pt x="51" y="29"/>
                  </a:cubicBezTo>
                  <a:close/>
                  <a:moveTo>
                    <a:pt x="15" y="71"/>
                  </a:moveTo>
                  <a:cubicBezTo>
                    <a:pt x="25" y="71"/>
                    <a:pt x="25" y="71"/>
                    <a:pt x="25" y="71"/>
                  </a:cubicBezTo>
                  <a:cubicBezTo>
                    <a:pt x="24" y="62"/>
                    <a:pt x="20" y="55"/>
                    <a:pt x="17" y="48"/>
                  </a:cubicBezTo>
                  <a:cubicBezTo>
                    <a:pt x="13" y="41"/>
                    <a:pt x="10" y="34"/>
                    <a:pt x="11" y="29"/>
                  </a:cubicBezTo>
                  <a:cubicBezTo>
                    <a:pt x="13" y="21"/>
                    <a:pt x="17" y="16"/>
                    <a:pt x="23" y="13"/>
                  </a:cubicBezTo>
                  <a:cubicBezTo>
                    <a:pt x="27" y="11"/>
                    <a:pt x="32" y="10"/>
                    <a:pt x="37" y="11"/>
                  </a:cubicBezTo>
                  <a:cubicBezTo>
                    <a:pt x="42" y="11"/>
                    <a:pt x="46" y="12"/>
                    <a:pt x="50" y="14"/>
                  </a:cubicBezTo>
                  <a:cubicBezTo>
                    <a:pt x="56" y="17"/>
                    <a:pt x="60" y="22"/>
                    <a:pt x="62" y="29"/>
                  </a:cubicBezTo>
                  <a:cubicBezTo>
                    <a:pt x="63" y="34"/>
                    <a:pt x="59" y="41"/>
                    <a:pt x="56" y="48"/>
                  </a:cubicBezTo>
                  <a:cubicBezTo>
                    <a:pt x="53" y="55"/>
                    <a:pt x="49" y="62"/>
                    <a:pt x="48" y="71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9" y="64"/>
                    <a:pt x="62" y="58"/>
                    <a:pt x="65" y="52"/>
                  </a:cubicBezTo>
                  <a:cubicBezTo>
                    <a:pt x="69" y="44"/>
                    <a:pt x="73" y="36"/>
                    <a:pt x="71" y="27"/>
                  </a:cubicBezTo>
                  <a:cubicBezTo>
                    <a:pt x="70" y="17"/>
                    <a:pt x="63" y="9"/>
                    <a:pt x="55" y="5"/>
                  </a:cubicBezTo>
                  <a:cubicBezTo>
                    <a:pt x="49" y="2"/>
                    <a:pt x="43" y="1"/>
                    <a:pt x="37" y="1"/>
                  </a:cubicBezTo>
                  <a:cubicBezTo>
                    <a:pt x="31" y="0"/>
                    <a:pt x="24" y="2"/>
                    <a:pt x="19" y="4"/>
                  </a:cubicBezTo>
                  <a:cubicBezTo>
                    <a:pt x="10" y="9"/>
                    <a:pt x="4" y="16"/>
                    <a:pt x="2" y="27"/>
                  </a:cubicBezTo>
                  <a:cubicBezTo>
                    <a:pt x="0" y="36"/>
                    <a:pt x="4" y="44"/>
                    <a:pt x="8" y="52"/>
                  </a:cubicBezTo>
                  <a:cubicBezTo>
                    <a:pt x="10" y="58"/>
                    <a:pt x="13" y="64"/>
                    <a:pt x="15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738613" y="2324461"/>
            <a:ext cx="1231152" cy="1231152"/>
            <a:chOff x="6353175" y="3550672"/>
            <a:chExt cx="1103150" cy="1103150"/>
          </a:xfrm>
        </p:grpSpPr>
        <p:sp>
          <p:nvSpPr>
            <p:cNvPr id="4" name="椭圆 3"/>
            <p:cNvSpPr/>
            <p:nvPr/>
          </p:nvSpPr>
          <p:spPr>
            <a:xfrm>
              <a:off x="6353175" y="3550672"/>
              <a:ext cx="1103150" cy="1103150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 w="19050" cap="flat" cmpd="sng" algn="ctr">
              <a:solidFill>
                <a:srgbClr val="5A6478">
                  <a:lumMod val="20000"/>
                  <a:lumOff val="8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508750" y="3706247"/>
              <a:ext cx="792000" cy="79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  <p:sp>
          <p:nvSpPr>
            <p:cNvPr id="6" name="Freeform 61"/>
            <p:cNvSpPr>
              <a:spLocks noEditPoints="1"/>
            </p:cNvSpPr>
            <p:nvPr/>
          </p:nvSpPr>
          <p:spPr bwMode="auto">
            <a:xfrm>
              <a:off x="6743619" y="3940082"/>
              <a:ext cx="322263" cy="322263"/>
            </a:xfrm>
            <a:custGeom>
              <a:avLst/>
              <a:gdLst>
                <a:gd name="T0" fmla="*/ 890 w 1018"/>
                <a:gd name="T1" fmla="*/ 61 h 1017"/>
                <a:gd name="T2" fmla="*/ 876 w 1018"/>
                <a:gd name="T3" fmla="*/ 5 h 1017"/>
                <a:gd name="T4" fmla="*/ 147 w 1018"/>
                <a:gd name="T5" fmla="*/ 2 h 1017"/>
                <a:gd name="T6" fmla="*/ 127 w 1018"/>
                <a:gd name="T7" fmla="*/ 31 h 1017"/>
                <a:gd name="T8" fmla="*/ 131 w 1018"/>
                <a:gd name="T9" fmla="*/ 148 h 1017"/>
                <a:gd name="T10" fmla="*/ 24 w 1018"/>
                <a:gd name="T11" fmla="*/ 243 h 1017"/>
                <a:gd name="T12" fmla="*/ 3 w 1018"/>
                <a:gd name="T13" fmla="*/ 383 h 1017"/>
                <a:gd name="T14" fmla="*/ 61 w 1018"/>
                <a:gd name="T15" fmla="*/ 493 h 1017"/>
                <a:gd name="T16" fmla="*/ 170 w 1018"/>
                <a:gd name="T17" fmla="*/ 551 h 1017"/>
                <a:gd name="T18" fmla="*/ 274 w 1018"/>
                <a:gd name="T19" fmla="*/ 546 h 1017"/>
                <a:gd name="T20" fmla="*/ 382 w 1018"/>
                <a:gd name="T21" fmla="*/ 690 h 1017"/>
                <a:gd name="T22" fmla="*/ 410 w 1018"/>
                <a:gd name="T23" fmla="*/ 735 h 1017"/>
                <a:gd name="T24" fmla="*/ 410 w 1018"/>
                <a:gd name="T25" fmla="*/ 791 h 1017"/>
                <a:gd name="T26" fmla="*/ 379 w 1018"/>
                <a:gd name="T27" fmla="*/ 837 h 1017"/>
                <a:gd name="T28" fmla="*/ 318 w 1018"/>
                <a:gd name="T29" fmla="*/ 858 h 1017"/>
                <a:gd name="T30" fmla="*/ 248 w 1018"/>
                <a:gd name="T31" fmla="*/ 880 h 1017"/>
                <a:gd name="T32" fmla="*/ 197 w 1018"/>
                <a:gd name="T33" fmla="*/ 948 h 1017"/>
                <a:gd name="T34" fmla="*/ 196 w 1018"/>
                <a:gd name="T35" fmla="*/ 1003 h 1017"/>
                <a:gd name="T36" fmla="*/ 795 w 1018"/>
                <a:gd name="T37" fmla="*/ 1017 h 1017"/>
                <a:gd name="T38" fmla="*/ 826 w 1018"/>
                <a:gd name="T39" fmla="*/ 992 h 1017"/>
                <a:gd name="T40" fmla="*/ 812 w 1018"/>
                <a:gd name="T41" fmla="*/ 925 h 1017"/>
                <a:gd name="T42" fmla="*/ 750 w 1018"/>
                <a:gd name="T43" fmla="*/ 869 h 1017"/>
                <a:gd name="T44" fmla="*/ 681 w 1018"/>
                <a:gd name="T45" fmla="*/ 856 h 1017"/>
                <a:gd name="T46" fmla="*/ 633 w 1018"/>
                <a:gd name="T47" fmla="*/ 830 h 1017"/>
                <a:gd name="T48" fmla="*/ 605 w 1018"/>
                <a:gd name="T49" fmla="*/ 772 h 1017"/>
                <a:gd name="T50" fmla="*/ 616 w 1018"/>
                <a:gd name="T51" fmla="*/ 718 h 1017"/>
                <a:gd name="T52" fmla="*/ 639 w 1018"/>
                <a:gd name="T53" fmla="*/ 683 h 1017"/>
                <a:gd name="T54" fmla="*/ 774 w 1018"/>
                <a:gd name="T55" fmla="*/ 554 h 1017"/>
                <a:gd name="T56" fmla="*/ 887 w 1018"/>
                <a:gd name="T57" fmla="*/ 540 h 1017"/>
                <a:gd name="T58" fmla="*/ 983 w 1018"/>
                <a:gd name="T59" fmla="*/ 461 h 1017"/>
                <a:gd name="T60" fmla="*/ 1018 w 1018"/>
                <a:gd name="T61" fmla="*/ 342 h 1017"/>
                <a:gd name="T62" fmla="*/ 971 w 1018"/>
                <a:gd name="T63" fmla="*/ 210 h 1017"/>
                <a:gd name="T64" fmla="*/ 154 w 1018"/>
                <a:gd name="T65" fmla="*/ 481 h 1017"/>
                <a:gd name="T66" fmla="*/ 88 w 1018"/>
                <a:gd name="T67" fmla="*/ 426 h 1017"/>
                <a:gd name="T68" fmla="*/ 63 w 1018"/>
                <a:gd name="T69" fmla="*/ 345 h 1017"/>
                <a:gd name="T70" fmla="*/ 92 w 1018"/>
                <a:gd name="T71" fmla="*/ 256 h 1017"/>
                <a:gd name="T72" fmla="*/ 152 w 1018"/>
                <a:gd name="T73" fmla="*/ 252 h 1017"/>
                <a:gd name="T74" fmla="*/ 241 w 1018"/>
                <a:gd name="T75" fmla="*/ 488 h 1017"/>
                <a:gd name="T76" fmla="*/ 176 w 1018"/>
                <a:gd name="T77" fmla="*/ 487 h 1017"/>
                <a:gd name="T78" fmla="*/ 717 w 1018"/>
                <a:gd name="T79" fmla="*/ 925 h 1017"/>
                <a:gd name="T80" fmla="*/ 263 w 1018"/>
                <a:gd name="T81" fmla="*/ 954 h 1017"/>
                <a:gd name="T82" fmla="*/ 301 w 1018"/>
                <a:gd name="T83" fmla="*/ 925 h 1017"/>
                <a:gd name="T84" fmla="*/ 380 w 1018"/>
                <a:gd name="T85" fmla="*/ 910 h 1017"/>
                <a:gd name="T86" fmla="*/ 448 w 1018"/>
                <a:gd name="T87" fmla="*/ 854 h 1017"/>
                <a:gd name="T88" fmla="*/ 476 w 1018"/>
                <a:gd name="T89" fmla="*/ 778 h 1017"/>
                <a:gd name="T90" fmla="*/ 509 w 1018"/>
                <a:gd name="T91" fmla="*/ 795 h 1017"/>
                <a:gd name="T92" fmla="*/ 543 w 1018"/>
                <a:gd name="T93" fmla="*/ 778 h 1017"/>
                <a:gd name="T94" fmla="*/ 578 w 1018"/>
                <a:gd name="T95" fmla="*/ 865 h 1017"/>
                <a:gd name="T96" fmla="*/ 653 w 1018"/>
                <a:gd name="T97" fmla="*/ 915 h 1017"/>
                <a:gd name="T98" fmla="*/ 494 w 1018"/>
                <a:gd name="T99" fmla="*/ 709 h 1017"/>
                <a:gd name="T100" fmla="*/ 329 w 1018"/>
                <a:gd name="T101" fmla="*/ 511 h 1017"/>
                <a:gd name="T102" fmla="*/ 247 w 1018"/>
                <a:gd name="T103" fmla="*/ 342 h 1017"/>
                <a:gd name="T104" fmla="*/ 196 w 1018"/>
                <a:gd name="T105" fmla="*/ 132 h 1017"/>
                <a:gd name="T106" fmla="*/ 817 w 1018"/>
                <a:gd name="T107" fmla="*/ 164 h 1017"/>
                <a:gd name="T108" fmla="*/ 762 w 1018"/>
                <a:gd name="T109" fmla="*/ 369 h 1017"/>
                <a:gd name="T110" fmla="*/ 663 w 1018"/>
                <a:gd name="T111" fmla="*/ 550 h 1017"/>
                <a:gd name="T112" fmla="*/ 509 w 1018"/>
                <a:gd name="T113" fmla="*/ 722 h 1017"/>
                <a:gd name="T114" fmla="*/ 911 w 1018"/>
                <a:gd name="T115" fmla="*/ 448 h 1017"/>
                <a:gd name="T116" fmla="*/ 842 w 1018"/>
                <a:gd name="T117" fmla="*/ 487 h 1017"/>
                <a:gd name="T118" fmla="*/ 777 w 1018"/>
                <a:gd name="T119" fmla="*/ 489 h 1017"/>
                <a:gd name="T120" fmla="*/ 866 w 1018"/>
                <a:gd name="T121" fmla="*/ 252 h 1017"/>
                <a:gd name="T122" fmla="*/ 926 w 1018"/>
                <a:gd name="T123" fmla="*/ 257 h 1017"/>
                <a:gd name="T124" fmla="*/ 955 w 1018"/>
                <a:gd name="T125" fmla="*/ 345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8" h="1017">
                  <a:moveTo>
                    <a:pt x="887" y="148"/>
                  </a:moveTo>
                  <a:lnTo>
                    <a:pt x="887" y="148"/>
                  </a:lnTo>
                  <a:lnTo>
                    <a:pt x="884" y="147"/>
                  </a:lnTo>
                  <a:lnTo>
                    <a:pt x="884" y="147"/>
                  </a:lnTo>
                  <a:lnTo>
                    <a:pt x="887" y="119"/>
                  </a:lnTo>
                  <a:lnTo>
                    <a:pt x="889" y="90"/>
                  </a:lnTo>
                  <a:lnTo>
                    <a:pt x="890" y="61"/>
                  </a:lnTo>
                  <a:lnTo>
                    <a:pt x="890" y="31"/>
                  </a:lnTo>
                  <a:lnTo>
                    <a:pt x="890" y="31"/>
                  </a:lnTo>
                  <a:lnTo>
                    <a:pt x="890" y="26"/>
                  </a:lnTo>
                  <a:lnTo>
                    <a:pt x="888" y="19"/>
                  </a:lnTo>
                  <a:lnTo>
                    <a:pt x="885" y="14"/>
                  </a:lnTo>
                  <a:lnTo>
                    <a:pt x="882" y="10"/>
                  </a:lnTo>
                  <a:lnTo>
                    <a:pt x="876" y="5"/>
                  </a:lnTo>
                  <a:lnTo>
                    <a:pt x="871" y="2"/>
                  </a:lnTo>
                  <a:lnTo>
                    <a:pt x="866" y="0"/>
                  </a:lnTo>
                  <a:lnTo>
                    <a:pt x="859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53" y="0"/>
                  </a:lnTo>
                  <a:lnTo>
                    <a:pt x="147" y="2"/>
                  </a:lnTo>
                  <a:lnTo>
                    <a:pt x="141" y="5"/>
                  </a:lnTo>
                  <a:lnTo>
                    <a:pt x="137" y="10"/>
                  </a:lnTo>
                  <a:lnTo>
                    <a:pt x="133" y="14"/>
                  </a:lnTo>
                  <a:lnTo>
                    <a:pt x="130" y="19"/>
                  </a:lnTo>
                  <a:lnTo>
                    <a:pt x="129" y="26"/>
                  </a:lnTo>
                  <a:lnTo>
                    <a:pt x="127" y="31"/>
                  </a:lnTo>
                  <a:lnTo>
                    <a:pt x="127" y="31"/>
                  </a:lnTo>
                  <a:lnTo>
                    <a:pt x="127" y="61"/>
                  </a:lnTo>
                  <a:lnTo>
                    <a:pt x="130" y="90"/>
                  </a:lnTo>
                  <a:lnTo>
                    <a:pt x="132" y="119"/>
                  </a:lnTo>
                  <a:lnTo>
                    <a:pt x="134" y="147"/>
                  </a:lnTo>
                  <a:lnTo>
                    <a:pt x="134" y="147"/>
                  </a:lnTo>
                  <a:lnTo>
                    <a:pt x="131" y="148"/>
                  </a:lnTo>
                  <a:lnTo>
                    <a:pt x="131" y="148"/>
                  </a:lnTo>
                  <a:lnTo>
                    <a:pt x="110" y="157"/>
                  </a:lnTo>
                  <a:lnTo>
                    <a:pt x="93" y="168"/>
                  </a:lnTo>
                  <a:lnTo>
                    <a:pt x="76" y="180"/>
                  </a:lnTo>
                  <a:lnTo>
                    <a:pt x="61" y="194"/>
                  </a:lnTo>
                  <a:lnTo>
                    <a:pt x="47" y="210"/>
                  </a:lnTo>
                  <a:lnTo>
                    <a:pt x="35" y="226"/>
                  </a:lnTo>
                  <a:lnTo>
                    <a:pt x="24" y="243"/>
                  </a:lnTo>
                  <a:lnTo>
                    <a:pt x="16" y="263"/>
                  </a:lnTo>
                  <a:lnTo>
                    <a:pt x="8" y="281"/>
                  </a:lnTo>
                  <a:lnTo>
                    <a:pt x="4" y="301"/>
                  </a:lnTo>
                  <a:lnTo>
                    <a:pt x="1" y="322"/>
                  </a:lnTo>
                  <a:lnTo>
                    <a:pt x="0" y="342"/>
                  </a:lnTo>
                  <a:lnTo>
                    <a:pt x="0" y="363"/>
                  </a:lnTo>
                  <a:lnTo>
                    <a:pt x="3" y="383"/>
                  </a:lnTo>
                  <a:lnTo>
                    <a:pt x="8" y="404"/>
                  </a:lnTo>
                  <a:lnTo>
                    <a:pt x="15" y="425"/>
                  </a:lnTo>
                  <a:lnTo>
                    <a:pt x="15" y="425"/>
                  </a:lnTo>
                  <a:lnTo>
                    <a:pt x="24" y="443"/>
                  </a:lnTo>
                  <a:lnTo>
                    <a:pt x="35" y="461"/>
                  </a:lnTo>
                  <a:lnTo>
                    <a:pt x="47" y="478"/>
                  </a:lnTo>
                  <a:lnTo>
                    <a:pt x="61" y="493"/>
                  </a:lnTo>
                  <a:lnTo>
                    <a:pt x="76" y="507"/>
                  </a:lnTo>
                  <a:lnTo>
                    <a:pt x="93" y="519"/>
                  </a:lnTo>
                  <a:lnTo>
                    <a:pt x="110" y="530"/>
                  </a:lnTo>
                  <a:lnTo>
                    <a:pt x="130" y="540"/>
                  </a:lnTo>
                  <a:lnTo>
                    <a:pt x="130" y="540"/>
                  </a:lnTo>
                  <a:lnTo>
                    <a:pt x="150" y="546"/>
                  </a:lnTo>
                  <a:lnTo>
                    <a:pt x="170" y="551"/>
                  </a:lnTo>
                  <a:lnTo>
                    <a:pt x="191" y="555"/>
                  </a:lnTo>
                  <a:lnTo>
                    <a:pt x="211" y="556"/>
                  </a:lnTo>
                  <a:lnTo>
                    <a:pt x="211" y="556"/>
                  </a:lnTo>
                  <a:lnTo>
                    <a:pt x="227" y="555"/>
                  </a:lnTo>
                  <a:lnTo>
                    <a:pt x="243" y="554"/>
                  </a:lnTo>
                  <a:lnTo>
                    <a:pt x="259" y="550"/>
                  </a:lnTo>
                  <a:lnTo>
                    <a:pt x="274" y="546"/>
                  </a:lnTo>
                  <a:lnTo>
                    <a:pt x="274" y="546"/>
                  </a:lnTo>
                  <a:lnTo>
                    <a:pt x="301" y="586"/>
                  </a:lnTo>
                  <a:lnTo>
                    <a:pt x="327" y="621"/>
                  </a:lnTo>
                  <a:lnTo>
                    <a:pt x="353" y="654"/>
                  </a:lnTo>
                  <a:lnTo>
                    <a:pt x="379" y="683"/>
                  </a:lnTo>
                  <a:lnTo>
                    <a:pt x="379" y="683"/>
                  </a:lnTo>
                  <a:lnTo>
                    <a:pt x="382" y="690"/>
                  </a:lnTo>
                  <a:lnTo>
                    <a:pt x="386" y="695"/>
                  </a:lnTo>
                  <a:lnTo>
                    <a:pt x="386" y="695"/>
                  </a:lnTo>
                  <a:lnTo>
                    <a:pt x="393" y="703"/>
                  </a:lnTo>
                  <a:lnTo>
                    <a:pt x="398" y="710"/>
                  </a:lnTo>
                  <a:lnTo>
                    <a:pt x="402" y="718"/>
                  </a:lnTo>
                  <a:lnTo>
                    <a:pt x="406" y="726"/>
                  </a:lnTo>
                  <a:lnTo>
                    <a:pt x="410" y="735"/>
                  </a:lnTo>
                  <a:lnTo>
                    <a:pt x="412" y="744"/>
                  </a:lnTo>
                  <a:lnTo>
                    <a:pt x="413" y="753"/>
                  </a:lnTo>
                  <a:lnTo>
                    <a:pt x="414" y="763"/>
                  </a:lnTo>
                  <a:lnTo>
                    <a:pt x="414" y="763"/>
                  </a:lnTo>
                  <a:lnTo>
                    <a:pt x="413" y="772"/>
                  </a:lnTo>
                  <a:lnTo>
                    <a:pt x="412" y="782"/>
                  </a:lnTo>
                  <a:lnTo>
                    <a:pt x="410" y="791"/>
                  </a:lnTo>
                  <a:lnTo>
                    <a:pt x="406" y="799"/>
                  </a:lnTo>
                  <a:lnTo>
                    <a:pt x="402" y="808"/>
                  </a:lnTo>
                  <a:lnTo>
                    <a:pt x="398" y="816"/>
                  </a:lnTo>
                  <a:lnTo>
                    <a:pt x="393" y="824"/>
                  </a:lnTo>
                  <a:lnTo>
                    <a:pt x="386" y="830"/>
                  </a:lnTo>
                  <a:lnTo>
                    <a:pt x="386" y="830"/>
                  </a:lnTo>
                  <a:lnTo>
                    <a:pt x="379" y="837"/>
                  </a:lnTo>
                  <a:lnTo>
                    <a:pt x="371" y="842"/>
                  </a:lnTo>
                  <a:lnTo>
                    <a:pt x="364" y="847"/>
                  </a:lnTo>
                  <a:lnTo>
                    <a:pt x="355" y="851"/>
                  </a:lnTo>
                  <a:lnTo>
                    <a:pt x="346" y="854"/>
                  </a:lnTo>
                  <a:lnTo>
                    <a:pt x="337" y="856"/>
                  </a:lnTo>
                  <a:lnTo>
                    <a:pt x="328" y="858"/>
                  </a:lnTo>
                  <a:lnTo>
                    <a:pt x="318" y="858"/>
                  </a:lnTo>
                  <a:lnTo>
                    <a:pt x="318" y="858"/>
                  </a:lnTo>
                  <a:lnTo>
                    <a:pt x="306" y="859"/>
                  </a:lnTo>
                  <a:lnTo>
                    <a:pt x="293" y="861"/>
                  </a:lnTo>
                  <a:lnTo>
                    <a:pt x="281" y="865"/>
                  </a:lnTo>
                  <a:lnTo>
                    <a:pt x="269" y="869"/>
                  </a:lnTo>
                  <a:lnTo>
                    <a:pt x="257" y="874"/>
                  </a:lnTo>
                  <a:lnTo>
                    <a:pt x="248" y="880"/>
                  </a:lnTo>
                  <a:lnTo>
                    <a:pt x="237" y="887"/>
                  </a:lnTo>
                  <a:lnTo>
                    <a:pt x="228" y="896"/>
                  </a:lnTo>
                  <a:lnTo>
                    <a:pt x="220" y="904"/>
                  </a:lnTo>
                  <a:lnTo>
                    <a:pt x="212" y="915"/>
                  </a:lnTo>
                  <a:lnTo>
                    <a:pt x="207" y="925"/>
                  </a:lnTo>
                  <a:lnTo>
                    <a:pt x="202" y="937"/>
                  </a:lnTo>
                  <a:lnTo>
                    <a:pt x="197" y="948"/>
                  </a:lnTo>
                  <a:lnTo>
                    <a:pt x="194" y="960"/>
                  </a:lnTo>
                  <a:lnTo>
                    <a:pt x="192" y="973"/>
                  </a:lnTo>
                  <a:lnTo>
                    <a:pt x="191" y="986"/>
                  </a:lnTo>
                  <a:lnTo>
                    <a:pt x="191" y="986"/>
                  </a:lnTo>
                  <a:lnTo>
                    <a:pt x="192" y="992"/>
                  </a:lnTo>
                  <a:lnTo>
                    <a:pt x="194" y="998"/>
                  </a:lnTo>
                  <a:lnTo>
                    <a:pt x="196" y="1003"/>
                  </a:lnTo>
                  <a:lnTo>
                    <a:pt x="200" y="1008"/>
                  </a:lnTo>
                  <a:lnTo>
                    <a:pt x="205" y="1012"/>
                  </a:lnTo>
                  <a:lnTo>
                    <a:pt x="210" y="1015"/>
                  </a:lnTo>
                  <a:lnTo>
                    <a:pt x="217" y="1017"/>
                  </a:lnTo>
                  <a:lnTo>
                    <a:pt x="223" y="1017"/>
                  </a:lnTo>
                  <a:lnTo>
                    <a:pt x="795" y="1017"/>
                  </a:lnTo>
                  <a:lnTo>
                    <a:pt x="795" y="1017"/>
                  </a:lnTo>
                  <a:lnTo>
                    <a:pt x="801" y="1017"/>
                  </a:lnTo>
                  <a:lnTo>
                    <a:pt x="808" y="1015"/>
                  </a:lnTo>
                  <a:lnTo>
                    <a:pt x="813" y="1012"/>
                  </a:lnTo>
                  <a:lnTo>
                    <a:pt x="817" y="1008"/>
                  </a:lnTo>
                  <a:lnTo>
                    <a:pt x="822" y="1003"/>
                  </a:lnTo>
                  <a:lnTo>
                    <a:pt x="825" y="998"/>
                  </a:lnTo>
                  <a:lnTo>
                    <a:pt x="826" y="992"/>
                  </a:lnTo>
                  <a:lnTo>
                    <a:pt x="827" y="986"/>
                  </a:lnTo>
                  <a:lnTo>
                    <a:pt x="827" y="986"/>
                  </a:lnTo>
                  <a:lnTo>
                    <a:pt x="826" y="973"/>
                  </a:lnTo>
                  <a:lnTo>
                    <a:pt x="825" y="960"/>
                  </a:lnTo>
                  <a:lnTo>
                    <a:pt x="822" y="948"/>
                  </a:lnTo>
                  <a:lnTo>
                    <a:pt x="817" y="937"/>
                  </a:lnTo>
                  <a:lnTo>
                    <a:pt x="812" y="925"/>
                  </a:lnTo>
                  <a:lnTo>
                    <a:pt x="806" y="915"/>
                  </a:lnTo>
                  <a:lnTo>
                    <a:pt x="798" y="904"/>
                  </a:lnTo>
                  <a:lnTo>
                    <a:pt x="790" y="896"/>
                  </a:lnTo>
                  <a:lnTo>
                    <a:pt x="781" y="887"/>
                  </a:lnTo>
                  <a:lnTo>
                    <a:pt x="771" y="880"/>
                  </a:lnTo>
                  <a:lnTo>
                    <a:pt x="761" y="874"/>
                  </a:lnTo>
                  <a:lnTo>
                    <a:pt x="750" y="869"/>
                  </a:lnTo>
                  <a:lnTo>
                    <a:pt x="738" y="865"/>
                  </a:lnTo>
                  <a:lnTo>
                    <a:pt x="725" y="861"/>
                  </a:lnTo>
                  <a:lnTo>
                    <a:pt x="713" y="859"/>
                  </a:lnTo>
                  <a:lnTo>
                    <a:pt x="699" y="858"/>
                  </a:lnTo>
                  <a:lnTo>
                    <a:pt x="699" y="858"/>
                  </a:lnTo>
                  <a:lnTo>
                    <a:pt x="691" y="858"/>
                  </a:lnTo>
                  <a:lnTo>
                    <a:pt x="681" y="856"/>
                  </a:lnTo>
                  <a:lnTo>
                    <a:pt x="673" y="854"/>
                  </a:lnTo>
                  <a:lnTo>
                    <a:pt x="663" y="851"/>
                  </a:lnTo>
                  <a:lnTo>
                    <a:pt x="655" y="847"/>
                  </a:lnTo>
                  <a:lnTo>
                    <a:pt x="647" y="842"/>
                  </a:lnTo>
                  <a:lnTo>
                    <a:pt x="639" y="837"/>
                  </a:lnTo>
                  <a:lnTo>
                    <a:pt x="633" y="830"/>
                  </a:lnTo>
                  <a:lnTo>
                    <a:pt x="633" y="830"/>
                  </a:lnTo>
                  <a:lnTo>
                    <a:pt x="626" y="824"/>
                  </a:lnTo>
                  <a:lnTo>
                    <a:pt x="620" y="816"/>
                  </a:lnTo>
                  <a:lnTo>
                    <a:pt x="616" y="808"/>
                  </a:lnTo>
                  <a:lnTo>
                    <a:pt x="611" y="799"/>
                  </a:lnTo>
                  <a:lnTo>
                    <a:pt x="608" y="791"/>
                  </a:lnTo>
                  <a:lnTo>
                    <a:pt x="606" y="782"/>
                  </a:lnTo>
                  <a:lnTo>
                    <a:pt x="605" y="772"/>
                  </a:lnTo>
                  <a:lnTo>
                    <a:pt x="605" y="763"/>
                  </a:lnTo>
                  <a:lnTo>
                    <a:pt x="605" y="763"/>
                  </a:lnTo>
                  <a:lnTo>
                    <a:pt x="605" y="753"/>
                  </a:lnTo>
                  <a:lnTo>
                    <a:pt x="606" y="744"/>
                  </a:lnTo>
                  <a:lnTo>
                    <a:pt x="608" y="735"/>
                  </a:lnTo>
                  <a:lnTo>
                    <a:pt x="611" y="726"/>
                  </a:lnTo>
                  <a:lnTo>
                    <a:pt x="616" y="718"/>
                  </a:lnTo>
                  <a:lnTo>
                    <a:pt x="620" y="710"/>
                  </a:lnTo>
                  <a:lnTo>
                    <a:pt x="626" y="703"/>
                  </a:lnTo>
                  <a:lnTo>
                    <a:pt x="633" y="695"/>
                  </a:lnTo>
                  <a:lnTo>
                    <a:pt x="633" y="695"/>
                  </a:lnTo>
                  <a:lnTo>
                    <a:pt x="637" y="690"/>
                  </a:lnTo>
                  <a:lnTo>
                    <a:pt x="639" y="683"/>
                  </a:lnTo>
                  <a:lnTo>
                    <a:pt x="639" y="683"/>
                  </a:lnTo>
                  <a:lnTo>
                    <a:pt x="665" y="654"/>
                  </a:lnTo>
                  <a:lnTo>
                    <a:pt x="691" y="622"/>
                  </a:lnTo>
                  <a:lnTo>
                    <a:pt x="718" y="586"/>
                  </a:lnTo>
                  <a:lnTo>
                    <a:pt x="743" y="546"/>
                  </a:lnTo>
                  <a:lnTo>
                    <a:pt x="743" y="546"/>
                  </a:lnTo>
                  <a:lnTo>
                    <a:pt x="758" y="550"/>
                  </a:lnTo>
                  <a:lnTo>
                    <a:pt x="774" y="554"/>
                  </a:lnTo>
                  <a:lnTo>
                    <a:pt x="791" y="555"/>
                  </a:lnTo>
                  <a:lnTo>
                    <a:pt x="806" y="556"/>
                  </a:lnTo>
                  <a:lnTo>
                    <a:pt x="806" y="556"/>
                  </a:lnTo>
                  <a:lnTo>
                    <a:pt x="827" y="555"/>
                  </a:lnTo>
                  <a:lnTo>
                    <a:pt x="847" y="551"/>
                  </a:lnTo>
                  <a:lnTo>
                    <a:pt x="868" y="546"/>
                  </a:lnTo>
                  <a:lnTo>
                    <a:pt x="887" y="540"/>
                  </a:lnTo>
                  <a:lnTo>
                    <a:pt x="887" y="540"/>
                  </a:lnTo>
                  <a:lnTo>
                    <a:pt x="906" y="530"/>
                  </a:lnTo>
                  <a:lnTo>
                    <a:pt x="925" y="519"/>
                  </a:lnTo>
                  <a:lnTo>
                    <a:pt x="941" y="507"/>
                  </a:lnTo>
                  <a:lnTo>
                    <a:pt x="956" y="493"/>
                  </a:lnTo>
                  <a:lnTo>
                    <a:pt x="970" y="478"/>
                  </a:lnTo>
                  <a:lnTo>
                    <a:pt x="983" y="461"/>
                  </a:lnTo>
                  <a:lnTo>
                    <a:pt x="993" y="443"/>
                  </a:lnTo>
                  <a:lnTo>
                    <a:pt x="1002" y="425"/>
                  </a:lnTo>
                  <a:lnTo>
                    <a:pt x="1002" y="425"/>
                  </a:lnTo>
                  <a:lnTo>
                    <a:pt x="1009" y="404"/>
                  </a:lnTo>
                  <a:lnTo>
                    <a:pt x="1014" y="383"/>
                  </a:lnTo>
                  <a:lnTo>
                    <a:pt x="1017" y="363"/>
                  </a:lnTo>
                  <a:lnTo>
                    <a:pt x="1018" y="342"/>
                  </a:lnTo>
                  <a:lnTo>
                    <a:pt x="1017" y="322"/>
                  </a:lnTo>
                  <a:lnTo>
                    <a:pt x="1014" y="301"/>
                  </a:lnTo>
                  <a:lnTo>
                    <a:pt x="1008" y="281"/>
                  </a:lnTo>
                  <a:lnTo>
                    <a:pt x="1002" y="263"/>
                  </a:lnTo>
                  <a:lnTo>
                    <a:pt x="993" y="243"/>
                  </a:lnTo>
                  <a:lnTo>
                    <a:pt x="983" y="226"/>
                  </a:lnTo>
                  <a:lnTo>
                    <a:pt x="971" y="210"/>
                  </a:lnTo>
                  <a:lnTo>
                    <a:pt x="957" y="194"/>
                  </a:lnTo>
                  <a:lnTo>
                    <a:pt x="942" y="180"/>
                  </a:lnTo>
                  <a:lnTo>
                    <a:pt x="925" y="168"/>
                  </a:lnTo>
                  <a:lnTo>
                    <a:pt x="906" y="157"/>
                  </a:lnTo>
                  <a:lnTo>
                    <a:pt x="887" y="148"/>
                  </a:lnTo>
                  <a:lnTo>
                    <a:pt x="887" y="148"/>
                  </a:lnTo>
                  <a:close/>
                  <a:moveTo>
                    <a:pt x="154" y="481"/>
                  </a:moveTo>
                  <a:lnTo>
                    <a:pt x="154" y="481"/>
                  </a:lnTo>
                  <a:lnTo>
                    <a:pt x="140" y="474"/>
                  </a:lnTo>
                  <a:lnTo>
                    <a:pt x="129" y="467"/>
                  </a:lnTo>
                  <a:lnTo>
                    <a:pt x="117" y="458"/>
                  </a:lnTo>
                  <a:lnTo>
                    <a:pt x="106" y="448"/>
                  </a:lnTo>
                  <a:lnTo>
                    <a:pt x="96" y="438"/>
                  </a:lnTo>
                  <a:lnTo>
                    <a:pt x="88" y="426"/>
                  </a:lnTo>
                  <a:lnTo>
                    <a:pt x="80" y="413"/>
                  </a:lnTo>
                  <a:lnTo>
                    <a:pt x="74" y="400"/>
                  </a:lnTo>
                  <a:lnTo>
                    <a:pt x="74" y="400"/>
                  </a:lnTo>
                  <a:lnTo>
                    <a:pt x="70" y="386"/>
                  </a:lnTo>
                  <a:lnTo>
                    <a:pt x="66" y="373"/>
                  </a:lnTo>
                  <a:lnTo>
                    <a:pt x="64" y="359"/>
                  </a:lnTo>
                  <a:lnTo>
                    <a:pt x="63" y="345"/>
                  </a:lnTo>
                  <a:lnTo>
                    <a:pt x="63" y="331"/>
                  </a:lnTo>
                  <a:lnTo>
                    <a:pt x="65" y="319"/>
                  </a:lnTo>
                  <a:lnTo>
                    <a:pt x="68" y="305"/>
                  </a:lnTo>
                  <a:lnTo>
                    <a:pt x="73" y="292"/>
                  </a:lnTo>
                  <a:lnTo>
                    <a:pt x="78" y="280"/>
                  </a:lnTo>
                  <a:lnTo>
                    <a:pt x="85" y="268"/>
                  </a:lnTo>
                  <a:lnTo>
                    <a:pt x="92" y="256"/>
                  </a:lnTo>
                  <a:lnTo>
                    <a:pt x="101" y="247"/>
                  </a:lnTo>
                  <a:lnTo>
                    <a:pt x="110" y="236"/>
                  </a:lnTo>
                  <a:lnTo>
                    <a:pt x="120" y="227"/>
                  </a:lnTo>
                  <a:lnTo>
                    <a:pt x="132" y="219"/>
                  </a:lnTo>
                  <a:lnTo>
                    <a:pt x="144" y="212"/>
                  </a:lnTo>
                  <a:lnTo>
                    <a:pt x="144" y="212"/>
                  </a:lnTo>
                  <a:lnTo>
                    <a:pt x="152" y="252"/>
                  </a:lnTo>
                  <a:lnTo>
                    <a:pt x="162" y="290"/>
                  </a:lnTo>
                  <a:lnTo>
                    <a:pt x="173" y="326"/>
                  </a:lnTo>
                  <a:lnTo>
                    <a:pt x="184" y="361"/>
                  </a:lnTo>
                  <a:lnTo>
                    <a:pt x="197" y="395"/>
                  </a:lnTo>
                  <a:lnTo>
                    <a:pt x="211" y="428"/>
                  </a:lnTo>
                  <a:lnTo>
                    <a:pt x="226" y="459"/>
                  </a:lnTo>
                  <a:lnTo>
                    <a:pt x="241" y="488"/>
                  </a:lnTo>
                  <a:lnTo>
                    <a:pt x="241" y="488"/>
                  </a:lnTo>
                  <a:lnTo>
                    <a:pt x="230" y="490"/>
                  </a:lnTo>
                  <a:lnTo>
                    <a:pt x="220" y="491"/>
                  </a:lnTo>
                  <a:lnTo>
                    <a:pt x="209" y="491"/>
                  </a:lnTo>
                  <a:lnTo>
                    <a:pt x="197" y="491"/>
                  </a:lnTo>
                  <a:lnTo>
                    <a:pt x="187" y="490"/>
                  </a:lnTo>
                  <a:lnTo>
                    <a:pt x="176" y="487"/>
                  </a:lnTo>
                  <a:lnTo>
                    <a:pt x="165" y="485"/>
                  </a:lnTo>
                  <a:lnTo>
                    <a:pt x="154" y="481"/>
                  </a:lnTo>
                  <a:lnTo>
                    <a:pt x="154" y="481"/>
                  </a:lnTo>
                  <a:close/>
                  <a:moveTo>
                    <a:pt x="699" y="922"/>
                  </a:moveTo>
                  <a:lnTo>
                    <a:pt x="699" y="922"/>
                  </a:lnTo>
                  <a:lnTo>
                    <a:pt x="709" y="923"/>
                  </a:lnTo>
                  <a:lnTo>
                    <a:pt x="717" y="925"/>
                  </a:lnTo>
                  <a:lnTo>
                    <a:pt x="725" y="927"/>
                  </a:lnTo>
                  <a:lnTo>
                    <a:pt x="733" y="931"/>
                  </a:lnTo>
                  <a:lnTo>
                    <a:pt x="739" y="935"/>
                  </a:lnTo>
                  <a:lnTo>
                    <a:pt x="746" y="941"/>
                  </a:lnTo>
                  <a:lnTo>
                    <a:pt x="751" y="947"/>
                  </a:lnTo>
                  <a:lnTo>
                    <a:pt x="755" y="954"/>
                  </a:lnTo>
                  <a:lnTo>
                    <a:pt x="263" y="954"/>
                  </a:lnTo>
                  <a:lnTo>
                    <a:pt x="263" y="954"/>
                  </a:lnTo>
                  <a:lnTo>
                    <a:pt x="268" y="947"/>
                  </a:lnTo>
                  <a:lnTo>
                    <a:pt x="273" y="941"/>
                  </a:lnTo>
                  <a:lnTo>
                    <a:pt x="279" y="935"/>
                  </a:lnTo>
                  <a:lnTo>
                    <a:pt x="286" y="931"/>
                  </a:lnTo>
                  <a:lnTo>
                    <a:pt x="294" y="927"/>
                  </a:lnTo>
                  <a:lnTo>
                    <a:pt x="301" y="925"/>
                  </a:lnTo>
                  <a:lnTo>
                    <a:pt x="310" y="923"/>
                  </a:lnTo>
                  <a:lnTo>
                    <a:pt x="318" y="922"/>
                  </a:lnTo>
                  <a:lnTo>
                    <a:pt x="318" y="922"/>
                  </a:lnTo>
                  <a:lnTo>
                    <a:pt x="333" y="922"/>
                  </a:lnTo>
                  <a:lnTo>
                    <a:pt x="350" y="919"/>
                  </a:lnTo>
                  <a:lnTo>
                    <a:pt x="365" y="915"/>
                  </a:lnTo>
                  <a:lnTo>
                    <a:pt x="380" y="910"/>
                  </a:lnTo>
                  <a:lnTo>
                    <a:pt x="394" y="903"/>
                  </a:lnTo>
                  <a:lnTo>
                    <a:pt x="406" y="896"/>
                  </a:lnTo>
                  <a:lnTo>
                    <a:pt x="419" y="886"/>
                  </a:lnTo>
                  <a:lnTo>
                    <a:pt x="431" y="875"/>
                  </a:lnTo>
                  <a:lnTo>
                    <a:pt x="431" y="875"/>
                  </a:lnTo>
                  <a:lnTo>
                    <a:pt x="440" y="865"/>
                  </a:lnTo>
                  <a:lnTo>
                    <a:pt x="448" y="854"/>
                  </a:lnTo>
                  <a:lnTo>
                    <a:pt x="456" y="842"/>
                  </a:lnTo>
                  <a:lnTo>
                    <a:pt x="462" y="830"/>
                  </a:lnTo>
                  <a:lnTo>
                    <a:pt x="468" y="817"/>
                  </a:lnTo>
                  <a:lnTo>
                    <a:pt x="471" y="805"/>
                  </a:lnTo>
                  <a:lnTo>
                    <a:pt x="474" y="792"/>
                  </a:lnTo>
                  <a:lnTo>
                    <a:pt x="476" y="778"/>
                  </a:lnTo>
                  <a:lnTo>
                    <a:pt x="476" y="778"/>
                  </a:lnTo>
                  <a:lnTo>
                    <a:pt x="490" y="788"/>
                  </a:lnTo>
                  <a:lnTo>
                    <a:pt x="490" y="788"/>
                  </a:lnTo>
                  <a:lnTo>
                    <a:pt x="494" y="792"/>
                  </a:lnTo>
                  <a:lnTo>
                    <a:pt x="500" y="793"/>
                  </a:lnTo>
                  <a:lnTo>
                    <a:pt x="504" y="795"/>
                  </a:lnTo>
                  <a:lnTo>
                    <a:pt x="509" y="795"/>
                  </a:lnTo>
                  <a:lnTo>
                    <a:pt x="509" y="795"/>
                  </a:lnTo>
                  <a:lnTo>
                    <a:pt x="514" y="795"/>
                  </a:lnTo>
                  <a:lnTo>
                    <a:pt x="519" y="793"/>
                  </a:lnTo>
                  <a:lnTo>
                    <a:pt x="523" y="792"/>
                  </a:lnTo>
                  <a:lnTo>
                    <a:pt x="528" y="788"/>
                  </a:lnTo>
                  <a:lnTo>
                    <a:pt x="528" y="788"/>
                  </a:lnTo>
                  <a:lnTo>
                    <a:pt x="543" y="778"/>
                  </a:lnTo>
                  <a:lnTo>
                    <a:pt x="543" y="778"/>
                  </a:lnTo>
                  <a:lnTo>
                    <a:pt x="544" y="792"/>
                  </a:lnTo>
                  <a:lnTo>
                    <a:pt x="547" y="805"/>
                  </a:lnTo>
                  <a:lnTo>
                    <a:pt x="551" y="817"/>
                  </a:lnTo>
                  <a:lnTo>
                    <a:pt x="557" y="830"/>
                  </a:lnTo>
                  <a:lnTo>
                    <a:pt x="562" y="842"/>
                  </a:lnTo>
                  <a:lnTo>
                    <a:pt x="570" y="854"/>
                  </a:lnTo>
                  <a:lnTo>
                    <a:pt x="578" y="865"/>
                  </a:lnTo>
                  <a:lnTo>
                    <a:pt x="588" y="875"/>
                  </a:lnTo>
                  <a:lnTo>
                    <a:pt x="588" y="875"/>
                  </a:lnTo>
                  <a:lnTo>
                    <a:pt x="600" y="886"/>
                  </a:lnTo>
                  <a:lnTo>
                    <a:pt x="611" y="896"/>
                  </a:lnTo>
                  <a:lnTo>
                    <a:pt x="625" y="903"/>
                  </a:lnTo>
                  <a:lnTo>
                    <a:pt x="639" y="910"/>
                  </a:lnTo>
                  <a:lnTo>
                    <a:pt x="653" y="915"/>
                  </a:lnTo>
                  <a:lnTo>
                    <a:pt x="668" y="919"/>
                  </a:lnTo>
                  <a:lnTo>
                    <a:pt x="684" y="922"/>
                  </a:lnTo>
                  <a:lnTo>
                    <a:pt x="699" y="922"/>
                  </a:lnTo>
                  <a:lnTo>
                    <a:pt x="699" y="922"/>
                  </a:lnTo>
                  <a:close/>
                  <a:moveTo>
                    <a:pt x="509" y="722"/>
                  </a:moveTo>
                  <a:lnTo>
                    <a:pt x="509" y="722"/>
                  </a:lnTo>
                  <a:lnTo>
                    <a:pt x="494" y="709"/>
                  </a:lnTo>
                  <a:lnTo>
                    <a:pt x="476" y="692"/>
                  </a:lnTo>
                  <a:lnTo>
                    <a:pt x="456" y="672"/>
                  </a:lnTo>
                  <a:lnTo>
                    <a:pt x="432" y="647"/>
                  </a:lnTo>
                  <a:lnTo>
                    <a:pt x="408" y="618"/>
                  </a:lnTo>
                  <a:lnTo>
                    <a:pt x="382" y="586"/>
                  </a:lnTo>
                  <a:lnTo>
                    <a:pt x="355" y="550"/>
                  </a:lnTo>
                  <a:lnTo>
                    <a:pt x="329" y="511"/>
                  </a:lnTo>
                  <a:lnTo>
                    <a:pt x="316" y="489"/>
                  </a:lnTo>
                  <a:lnTo>
                    <a:pt x="303" y="467"/>
                  </a:lnTo>
                  <a:lnTo>
                    <a:pt x="292" y="444"/>
                  </a:lnTo>
                  <a:lnTo>
                    <a:pt x="280" y="420"/>
                  </a:lnTo>
                  <a:lnTo>
                    <a:pt x="268" y="395"/>
                  </a:lnTo>
                  <a:lnTo>
                    <a:pt x="257" y="369"/>
                  </a:lnTo>
                  <a:lnTo>
                    <a:pt x="247" y="342"/>
                  </a:lnTo>
                  <a:lnTo>
                    <a:pt x="237" y="315"/>
                  </a:lnTo>
                  <a:lnTo>
                    <a:pt x="228" y="286"/>
                  </a:lnTo>
                  <a:lnTo>
                    <a:pt x="220" y="257"/>
                  </a:lnTo>
                  <a:lnTo>
                    <a:pt x="212" y="227"/>
                  </a:lnTo>
                  <a:lnTo>
                    <a:pt x="206" y="196"/>
                  </a:lnTo>
                  <a:lnTo>
                    <a:pt x="200" y="164"/>
                  </a:lnTo>
                  <a:lnTo>
                    <a:pt x="196" y="132"/>
                  </a:lnTo>
                  <a:lnTo>
                    <a:pt x="193" y="98"/>
                  </a:lnTo>
                  <a:lnTo>
                    <a:pt x="192" y="63"/>
                  </a:lnTo>
                  <a:lnTo>
                    <a:pt x="827" y="63"/>
                  </a:lnTo>
                  <a:lnTo>
                    <a:pt x="827" y="63"/>
                  </a:lnTo>
                  <a:lnTo>
                    <a:pt x="825" y="98"/>
                  </a:lnTo>
                  <a:lnTo>
                    <a:pt x="822" y="132"/>
                  </a:lnTo>
                  <a:lnTo>
                    <a:pt x="817" y="164"/>
                  </a:lnTo>
                  <a:lnTo>
                    <a:pt x="812" y="196"/>
                  </a:lnTo>
                  <a:lnTo>
                    <a:pt x="806" y="227"/>
                  </a:lnTo>
                  <a:lnTo>
                    <a:pt x="798" y="257"/>
                  </a:lnTo>
                  <a:lnTo>
                    <a:pt x="791" y="286"/>
                  </a:lnTo>
                  <a:lnTo>
                    <a:pt x="781" y="315"/>
                  </a:lnTo>
                  <a:lnTo>
                    <a:pt x="771" y="342"/>
                  </a:lnTo>
                  <a:lnTo>
                    <a:pt x="762" y="369"/>
                  </a:lnTo>
                  <a:lnTo>
                    <a:pt x="750" y="395"/>
                  </a:lnTo>
                  <a:lnTo>
                    <a:pt x="739" y="420"/>
                  </a:lnTo>
                  <a:lnTo>
                    <a:pt x="726" y="444"/>
                  </a:lnTo>
                  <a:lnTo>
                    <a:pt x="714" y="467"/>
                  </a:lnTo>
                  <a:lnTo>
                    <a:pt x="702" y="489"/>
                  </a:lnTo>
                  <a:lnTo>
                    <a:pt x="689" y="511"/>
                  </a:lnTo>
                  <a:lnTo>
                    <a:pt x="663" y="550"/>
                  </a:lnTo>
                  <a:lnTo>
                    <a:pt x="636" y="586"/>
                  </a:lnTo>
                  <a:lnTo>
                    <a:pt x="610" y="618"/>
                  </a:lnTo>
                  <a:lnTo>
                    <a:pt x="586" y="647"/>
                  </a:lnTo>
                  <a:lnTo>
                    <a:pt x="563" y="672"/>
                  </a:lnTo>
                  <a:lnTo>
                    <a:pt x="542" y="692"/>
                  </a:lnTo>
                  <a:lnTo>
                    <a:pt x="523" y="709"/>
                  </a:lnTo>
                  <a:lnTo>
                    <a:pt x="509" y="722"/>
                  </a:lnTo>
                  <a:lnTo>
                    <a:pt x="509" y="722"/>
                  </a:lnTo>
                  <a:close/>
                  <a:moveTo>
                    <a:pt x="943" y="400"/>
                  </a:moveTo>
                  <a:lnTo>
                    <a:pt x="943" y="400"/>
                  </a:lnTo>
                  <a:lnTo>
                    <a:pt x="936" y="413"/>
                  </a:lnTo>
                  <a:lnTo>
                    <a:pt x="929" y="426"/>
                  </a:lnTo>
                  <a:lnTo>
                    <a:pt x="920" y="438"/>
                  </a:lnTo>
                  <a:lnTo>
                    <a:pt x="911" y="448"/>
                  </a:lnTo>
                  <a:lnTo>
                    <a:pt x="900" y="458"/>
                  </a:lnTo>
                  <a:lnTo>
                    <a:pt x="889" y="467"/>
                  </a:lnTo>
                  <a:lnTo>
                    <a:pt x="876" y="474"/>
                  </a:lnTo>
                  <a:lnTo>
                    <a:pt x="864" y="481"/>
                  </a:lnTo>
                  <a:lnTo>
                    <a:pt x="864" y="481"/>
                  </a:lnTo>
                  <a:lnTo>
                    <a:pt x="853" y="485"/>
                  </a:lnTo>
                  <a:lnTo>
                    <a:pt x="842" y="487"/>
                  </a:lnTo>
                  <a:lnTo>
                    <a:pt x="831" y="490"/>
                  </a:lnTo>
                  <a:lnTo>
                    <a:pt x="821" y="491"/>
                  </a:lnTo>
                  <a:lnTo>
                    <a:pt x="809" y="491"/>
                  </a:lnTo>
                  <a:lnTo>
                    <a:pt x="798" y="491"/>
                  </a:lnTo>
                  <a:lnTo>
                    <a:pt x="787" y="490"/>
                  </a:lnTo>
                  <a:lnTo>
                    <a:pt x="777" y="489"/>
                  </a:lnTo>
                  <a:lnTo>
                    <a:pt x="777" y="489"/>
                  </a:lnTo>
                  <a:lnTo>
                    <a:pt x="792" y="459"/>
                  </a:lnTo>
                  <a:lnTo>
                    <a:pt x="807" y="428"/>
                  </a:lnTo>
                  <a:lnTo>
                    <a:pt x="821" y="396"/>
                  </a:lnTo>
                  <a:lnTo>
                    <a:pt x="833" y="361"/>
                  </a:lnTo>
                  <a:lnTo>
                    <a:pt x="845" y="326"/>
                  </a:lnTo>
                  <a:lnTo>
                    <a:pt x="856" y="290"/>
                  </a:lnTo>
                  <a:lnTo>
                    <a:pt x="866" y="252"/>
                  </a:lnTo>
                  <a:lnTo>
                    <a:pt x="874" y="212"/>
                  </a:lnTo>
                  <a:lnTo>
                    <a:pt x="874" y="212"/>
                  </a:lnTo>
                  <a:lnTo>
                    <a:pt x="886" y="220"/>
                  </a:lnTo>
                  <a:lnTo>
                    <a:pt x="898" y="227"/>
                  </a:lnTo>
                  <a:lnTo>
                    <a:pt x="908" y="237"/>
                  </a:lnTo>
                  <a:lnTo>
                    <a:pt x="917" y="247"/>
                  </a:lnTo>
                  <a:lnTo>
                    <a:pt x="926" y="257"/>
                  </a:lnTo>
                  <a:lnTo>
                    <a:pt x="933" y="268"/>
                  </a:lnTo>
                  <a:lnTo>
                    <a:pt x="940" y="280"/>
                  </a:lnTo>
                  <a:lnTo>
                    <a:pt x="945" y="293"/>
                  </a:lnTo>
                  <a:lnTo>
                    <a:pt x="949" y="306"/>
                  </a:lnTo>
                  <a:lnTo>
                    <a:pt x="952" y="319"/>
                  </a:lnTo>
                  <a:lnTo>
                    <a:pt x="954" y="332"/>
                  </a:lnTo>
                  <a:lnTo>
                    <a:pt x="955" y="345"/>
                  </a:lnTo>
                  <a:lnTo>
                    <a:pt x="954" y="359"/>
                  </a:lnTo>
                  <a:lnTo>
                    <a:pt x="952" y="373"/>
                  </a:lnTo>
                  <a:lnTo>
                    <a:pt x="948" y="386"/>
                  </a:lnTo>
                  <a:lnTo>
                    <a:pt x="943" y="400"/>
                  </a:lnTo>
                  <a:lnTo>
                    <a:pt x="943" y="40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A6478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81794" y="2324461"/>
            <a:ext cx="1231152" cy="1231152"/>
            <a:chOff x="6353175" y="2204180"/>
            <a:chExt cx="1103150" cy="1103150"/>
          </a:xfrm>
        </p:grpSpPr>
        <p:sp>
          <p:nvSpPr>
            <p:cNvPr id="8" name="椭圆 7"/>
            <p:cNvSpPr/>
            <p:nvPr/>
          </p:nvSpPr>
          <p:spPr>
            <a:xfrm>
              <a:off x="6353175" y="2204180"/>
              <a:ext cx="1103150" cy="1103150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 w="19050" cap="flat" cmpd="sng" algn="ctr">
              <a:solidFill>
                <a:srgbClr val="5A6478">
                  <a:lumMod val="20000"/>
                  <a:lumOff val="8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6508750" y="2359755"/>
              <a:ext cx="792000" cy="792000"/>
            </a:xfrm>
            <a:prstGeom prst="ellipse">
              <a:avLst/>
            </a:prstGeom>
            <a:solidFill>
              <a:srgbClr val="262626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  <p:sp>
          <p:nvSpPr>
            <p:cNvPr id="10" name="Freeform 84"/>
            <p:cNvSpPr>
              <a:spLocks noEditPoints="1"/>
            </p:cNvSpPr>
            <p:nvPr/>
          </p:nvSpPr>
          <p:spPr bwMode="auto">
            <a:xfrm>
              <a:off x="6743619" y="2594107"/>
              <a:ext cx="322263" cy="322263"/>
            </a:xfrm>
            <a:custGeom>
              <a:avLst/>
              <a:gdLst>
                <a:gd name="T0" fmla="*/ 1017 w 1019"/>
                <a:gd name="T1" fmla="*/ 375 h 1017"/>
                <a:gd name="T2" fmla="*/ 1014 w 1019"/>
                <a:gd name="T3" fmla="*/ 366 h 1017"/>
                <a:gd name="T4" fmla="*/ 757 w 1019"/>
                <a:gd name="T5" fmla="*/ 13 h 1017"/>
                <a:gd name="T6" fmla="*/ 750 w 1019"/>
                <a:gd name="T7" fmla="*/ 6 h 1017"/>
                <a:gd name="T8" fmla="*/ 749 w 1019"/>
                <a:gd name="T9" fmla="*/ 5 h 1017"/>
                <a:gd name="T10" fmla="*/ 739 w 1019"/>
                <a:gd name="T11" fmla="*/ 1 h 1017"/>
                <a:gd name="T12" fmla="*/ 739 w 1019"/>
                <a:gd name="T13" fmla="*/ 1 h 1017"/>
                <a:gd name="T14" fmla="*/ 286 w 1019"/>
                <a:gd name="T15" fmla="*/ 0 h 1017"/>
                <a:gd name="T16" fmla="*/ 279 w 1019"/>
                <a:gd name="T17" fmla="*/ 1 h 1017"/>
                <a:gd name="T18" fmla="*/ 278 w 1019"/>
                <a:gd name="T19" fmla="*/ 1 h 1017"/>
                <a:gd name="T20" fmla="*/ 269 w 1019"/>
                <a:gd name="T21" fmla="*/ 5 h 1017"/>
                <a:gd name="T22" fmla="*/ 267 w 1019"/>
                <a:gd name="T23" fmla="*/ 6 h 1017"/>
                <a:gd name="T24" fmla="*/ 6 w 1019"/>
                <a:gd name="T25" fmla="*/ 363 h 1017"/>
                <a:gd name="T26" fmla="*/ 5 w 1019"/>
                <a:gd name="T27" fmla="*/ 365 h 1017"/>
                <a:gd name="T28" fmla="*/ 3 w 1019"/>
                <a:gd name="T29" fmla="*/ 369 h 1017"/>
                <a:gd name="T30" fmla="*/ 1 w 1019"/>
                <a:gd name="T31" fmla="*/ 373 h 1017"/>
                <a:gd name="T32" fmla="*/ 0 w 1019"/>
                <a:gd name="T33" fmla="*/ 382 h 1017"/>
                <a:gd name="T34" fmla="*/ 0 w 1019"/>
                <a:gd name="T35" fmla="*/ 386 h 1017"/>
                <a:gd name="T36" fmla="*/ 3 w 1019"/>
                <a:gd name="T37" fmla="*/ 395 h 1017"/>
                <a:gd name="T38" fmla="*/ 4 w 1019"/>
                <a:gd name="T39" fmla="*/ 396 h 1017"/>
                <a:gd name="T40" fmla="*/ 7 w 1019"/>
                <a:gd name="T41" fmla="*/ 401 h 1017"/>
                <a:gd name="T42" fmla="*/ 485 w 1019"/>
                <a:gd name="T43" fmla="*/ 1007 h 1017"/>
                <a:gd name="T44" fmla="*/ 490 w 1019"/>
                <a:gd name="T45" fmla="*/ 1011 h 1017"/>
                <a:gd name="T46" fmla="*/ 493 w 1019"/>
                <a:gd name="T47" fmla="*/ 1013 h 1017"/>
                <a:gd name="T48" fmla="*/ 496 w 1019"/>
                <a:gd name="T49" fmla="*/ 1015 h 1017"/>
                <a:gd name="T50" fmla="*/ 501 w 1019"/>
                <a:gd name="T51" fmla="*/ 1017 h 1017"/>
                <a:gd name="T52" fmla="*/ 509 w 1019"/>
                <a:gd name="T53" fmla="*/ 1017 h 1017"/>
                <a:gd name="T54" fmla="*/ 509 w 1019"/>
                <a:gd name="T55" fmla="*/ 1017 h 1017"/>
                <a:gd name="T56" fmla="*/ 515 w 1019"/>
                <a:gd name="T57" fmla="*/ 1017 h 1017"/>
                <a:gd name="T58" fmla="*/ 518 w 1019"/>
                <a:gd name="T59" fmla="*/ 1016 h 1017"/>
                <a:gd name="T60" fmla="*/ 524 w 1019"/>
                <a:gd name="T61" fmla="*/ 1013 h 1017"/>
                <a:gd name="T62" fmla="*/ 525 w 1019"/>
                <a:gd name="T63" fmla="*/ 1013 h 1017"/>
                <a:gd name="T64" fmla="*/ 532 w 1019"/>
                <a:gd name="T65" fmla="*/ 1007 h 1017"/>
                <a:gd name="T66" fmla="*/ 1008 w 1019"/>
                <a:gd name="T67" fmla="*/ 404 h 1017"/>
                <a:gd name="T68" fmla="*/ 1015 w 1019"/>
                <a:gd name="T69" fmla="*/ 394 h 1017"/>
                <a:gd name="T70" fmla="*/ 1019 w 1019"/>
                <a:gd name="T71" fmla="*/ 382 h 1017"/>
                <a:gd name="T72" fmla="*/ 691 w 1019"/>
                <a:gd name="T73" fmla="*/ 63 h 1017"/>
                <a:gd name="T74" fmla="*/ 327 w 1019"/>
                <a:gd name="T75" fmla="*/ 63 h 1017"/>
                <a:gd name="T76" fmla="*/ 328 w 1019"/>
                <a:gd name="T77" fmla="*/ 350 h 1017"/>
                <a:gd name="T78" fmla="*/ 97 w 1019"/>
                <a:gd name="T79" fmla="*/ 413 h 1017"/>
                <a:gd name="T80" fmla="*/ 97 w 1019"/>
                <a:gd name="T81" fmla="*/ 413 h 1017"/>
                <a:gd name="T82" fmla="*/ 610 w 1019"/>
                <a:gd name="T83" fmla="*/ 413 h 1017"/>
                <a:gd name="T84" fmla="*/ 675 w 1019"/>
                <a:gd name="T85" fmla="*/ 413 h 1017"/>
                <a:gd name="T86" fmla="*/ 689 w 1019"/>
                <a:gd name="T87" fmla="*/ 350 h 1017"/>
                <a:gd name="T88" fmla="*/ 689 w 1019"/>
                <a:gd name="T89" fmla="*/ 350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9" h="1017">
                  <a:moveTo>
                    <a:pt x="1018" y="376"/>
                  </a:moveTo>
                  <a:lnTo>
                    <a:pt x="1018" y="376"/>
                  </a:lnTo>
                  <a:lnTo>
                    <a:pt x="1017" y="375"/>
                  </a:lnTo>
                  <a:lnTo>
                    <a:pt x="1017" y="375"/>
                  </a:lnTo>
                  <a:lnTo>
                    <a:pt x="1015" y="371"/>
                  </a:lnTo>
                  <a:lnTo>
                    <a:pt x="1014" y="366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757" y="13"/>
                  </a:lnTo>
                  <a:lnTo>
                    <a:pt x="757" y="13"/>
                  </a:lnTo>
                  <a:lnTo>
                    <a:pt x="754" y="10"/>
                  </a:lnTo>
                  <a:lnTo>
                    <a:pt x="750" y="6"/>
                  </a:lnTo>
                  <a:lnTo>
                    <a:pt x="750" y="6"/>
                  </a:lnTo>
                  <a:lnTo>
                    <a:pt x="749" y="5"/>
                  </a:lnTo>
                  <a:lnTo>
                    <a:pt x="749" y="5"/>
                  </a:lnTo>
                  <a:lnTo>
                    <a:pt x="744" y="2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1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79" y="1"/>
                  </a:lnTo>
                  <a:lnTo>
                    <a:pt x="279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3" y="2"/>
                  </a:lnTo>
                  <a:lnTo>
                    <a:pt x="269" y="5"/>
                  </a:lnTo>
                  <a:lnTo>
                    <a:pt x="269" y="5"/>
                  </a:lnTo>
                  <a:lnTo>
                    <a:pt x="267" y="6"/>
                  </a:lnTo>
                  <a:lnTo>
                    <a:pt x="267" y="6"/>
                  </a:lnTo>
                  <a:lnTo>
                    <a:pt x="263" y="10"/>
                  </a:lnTo>
                  <a:lnTo>
                    <a:pt x="260" y="13"/>
                  </a:lnTo>
                  <a:lnTo>
                    <a:pt x="6" y="363"/>
                  </a:lnTo>
                  <a:lnTo>
                    <a:pt x="6" y="363"/>
                  </a:lnTo>
                  <a:lnTo>
                    <a:pt x="5" y="365"/>
                  </a:lnTo>
                  <a:lnTo>
                    <a:pt x="5" y="365"/>
                  </a:lnTo>
                  <a:lnTo>
                    <a:pt x="3" y="368"/>
                  </a:lnTo>
                  <a:lnTo>
                    <a:pt x="3" y="368"/>
                  </a:lnTo>
                  <a:lnTo>
                    <a:pt x="3" y="369"/>
                  </a:lnTo>
                  <a:lnTo>
                    <a:pt x="3" y="369"/>
                  </a:lnTo>
                  <a:lnTo>
                    <a:pt x="1" y="373"/>
                  </a:lnTo>
                  <a:lnTo>
                    <a:pt x="1" y="373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0" y="386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3" y="395"/>
                  </a:lnTo>
                  <a:lnTo>
                    <a:pt x="4" y="396"/>
                  </a:lnTo>
                  <a:lnTo>
                    <a:pt x="4" y="396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7" y="401"/>
                  </a:lnTo>
                  <a:lnTo>
                    <a:pt x="483" y="1005"/>
                  </a:lnTo>
                  <a:lnTo>
                    <a:pt x="483" y="1005"/>
                  </a:lnTo>
                  <a:lnTo>
                    <a:pt x="485" y="1007"/>
                  </a:lnTo>
                  <a:lnTo>
                    <a:pt x="485" y="1007"/>
                  </a:lnTo>
                  <a:lnTo>
                    <a:pt x="490" y="1011"/>
                  </a:lnTo>
                  <a:lnTo>
                    <a:pt x="490" y="1011"/>
                  </a:lnTo>
                  <a:lnTo>
                    <a:pt x="492" y="1013"/>
                  </a:lnTo>
                  <a:lnTo>
                    <a:pt x="492" y="1013"/>
                  </a:lnTo>
                  <a:lnTo>
                    <a:pt x="493" y="1013"/>
                  </a:lnTo>
                  <a:lnTo>
                    <a:pt x="493" y="1013"/>
                  </a:lnTo>
                  <a:lnTo>
                    <a:pt x="496" y="1015"/>
                  </a:lnTo>
                  <a:lnTo>
                    <a:pt x="496" y="1015"/>
                  </a:lnTo>
                  <a:lnTo>
                    <a:pt x="500" y="1016"/>
                  </a:lnTo>
                  <a:lnTo>
                    <a:pt x="500" y="1016"/>
                  </a:lnTo>
                  <a:lnTo>
                    <a:pt x="501" y="1017"/>
                  </a:lnTo>
                  <a:lnTo>
                    <a:pt x="501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515" y="1017"/>
                  </a:lnTo>
                  <a:lnTo>
                    <a:pt x="515" y="1017"/>
                  </a:lnTo>
                  <a:lnTo>
                    <a:pt x="518" y="1016"/>
                  </a:lnTo>
                  <a:lnTo>
                    <a:pt x="518" y="1016"/>
                  </a:lnTo>
                  <a:lnTo>
                    <a:pt x="521" y="1015"/>
                  </a:lnTo>
                  <a:lnTo>
                    <a:pt x="521" y="1015"/>
                  </a:lnTo>
                  <a:lnTo>
                    <a:pt x="524" y="1013"/>
                  </a:lnTo>
                  <a:lnTo>
                    <a:pt x="524" y="1013"/>
                  </a:lnTo>
                  <a:lnTo>
                    <a:pt x="525" y="1013"/>
                  </a:lnTo>
                  <a:lnTo>
                    <a:pt x="525" y="1013"/>
                  </a:lnTo>
                  <a:lnTo>
                    <a:pt x="527" y="1011"/>
                  </a:lnTo>
                  <a:lnTo>
                    <a:pt x="527" y="1011"/>
                  </a:lnTo>
                  <a:lnTo>
                    <a:pt x="532" y="1007"/>
                  </a:lnTo>
                  <a:lnTo>
                    <a:pt x="532" y="1007"/>
                  </a:lnTo>
                  <a:lnTo>
                    <a:pt x="534" y="1005"/>
                  </a:lnTo>
                  <a:lnTo>
                    <a:pt x="1008" y="404"/>
                  </a:lnTo>
                  <a:lnTo>
                    <a:pt x="1008" y="404"/>
                  </a:lnTo>
                  <a:lnTo>
                    <a:pt x="1012" y="400"/>
                  </a:lnTo>
                  <a:lnTo>
                    <a:pt x="1015" y="394"/>
                  </a:lnTo>
                  <a:lnTo>
                    <a:pt x="1018" y="388"/>
                  </a:lnTo>
                  <a:lnTo>
                    <a:pt x="1019" y="382"/>
                  </a:lnTo>
                  <a:lnTo>
                    <a:pt x="1019" y="382"/>
                  </a:lnTo>
                  <a:lnTo>
                    <a:pt x="1018" y="376"/>
                  </a:lnTo>
                  <a:lnTo>
                    <a:pt x="1018" y="376"/>
                  </a:lnTo>
                  <a:close/>
                  <a:moveTo>
                    <a:pt x="691" y="63"/>
                  </a:moveTo>
                  <a:lnTo>
                    <a:pt x="625" y="350"/>
                  </a:lnTo>
                  <a:lnTo>
                    <a:pt x="393" y="350"/>
                  </a:lnTo>
                  <a:lnTo>
                    <a:pt x="327" y="63"/>
                  </a:lnTo>
                  <a:lnTo>
                    <a:pt x="691" y="63"/>
                  </a:lnTo>
                  <a:close/>
                  <a:moveTo>
                    <a:pt x="271" y="106"/>
                  </a:moveTo>
                  <a:lnTo>
                    <a:pt x="328" y="350"/>
                  </a:lnTo>
                  <a:lnTo>
                    <a:pt x="94" y="350"/>
                  </a:lnTo>
                  <a:lnTo>
                    <a:pt x="271" y="106"/>
                  </a:lnTo>
                  <a:close/>
                  <a:moveTo>
                    <a:pt x="97" y="413"/>
                  </a:moveTo>
                  <a:lnTo>
                    <a:pt x="343" y="413"/>
                  </a:lnTo>
                  <a:lnTo>
                    <a:pt x="446" y="854"/>
                  </a:lnTo>
                  <a:lnTo>
                    <a:pt x="97" y="413"/>
                  </a:lnTo>
                  <a:close/>
                  <a:moveTo>
                    <a:pt x="509" y="845"/>
                  </a:moveTo>
                  <a:lnTo>
                    <a:pt x="408" y="413"/>
                  </a:lnTo>
                  <a:lnTo>
                    <a:pt x="610" y="413"/>
                  </a:lnTo>
                  <a:lnTo>
                    <a:pt x="509" y="845"/>
                  </a:lnTo>
                  <a:close/>
                  <a:moveTo>
                    <a:pt x="572" y="854"/>
                  </a:moveTo>
                  <a:lnTo>
                    <a:pt x="675" y="413"/>
                  </a:lnTo>
                  <a:lnTo>
                    <a:pt x="920" y="413"/>
                  </a:lnTo>
                  <a:lnTo>
                    <a:pt x="572" y="854"/>
                  </a:lnTo>
                  <a:close/>
                  <a:moveTo>
                    <a:pt x="689" y="350"/>
                  </a:moveTo>
                  <a:lnTo>
                    <a:pt x="746" y="106"/>
                  </a:lnTo>
                  <a:lnTo>
                    <a:pt x="923" y="350"/>
                  </a:lnTo>
                  <a:lnTo>
                    <a:pt x="689" y="35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A6478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294723" y="2324461"/>
            <a:ext cx="1231152" cy="1231152"/>
            <a:chOff x="6353175" y="857688"/>
            <a:chExt cx="1103150" cy="1103150"/>
          </a:xfrm>
        </p:grpSpPr>
        <p:sp>
          <p:nvSpPr>
            <p:cNvPr id="12" name="椭圆 11"/>
            <p:cNvSpPr/>
            <p:nvPr/>
          </p:nvSpPr>
          <p:spPr>
            <a:xfrm>
              <a:off x="6353175" y="857688"/>
              <a:ext cx="1103150" cy="1103150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 w="19050" cap="flat" cmpd="sng" algn="ctr">
              <a:solidFill>
                <a:srgbClr val="5A6478">
                  <a:lumMod val="20000"/>
                  <a:lumOff val="8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508750" y="1013263"/>
              <a:ext cx="792000" cy="79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  <p:sp>
          <p:nvSpPr>
            <p:cNvPr id="14" name="Freeform 96"/>
            <p:cNvSpPr>
              <a:spLocks noEditPoints="1"/>
            </p:cNvSpPr>
            <p:nvPr/>
          </p:nvSpPr>
          <p:spPr bwMode="auto">
            <a:xfrm>
              <a:off x="6743619" y="1248132"/>
              <a:ext cx="322263" cy="322263"/>
            </a:xfrm>
            <a:custGeom>
              <a:avLst/>
              <a:gdLst>
                <a:gd name="T0" fmla="*/ 658 w 1017"/>
                <a:gd name="T1" fmla="*/ 2 h 1017"/>
                <a:gd name="T2" fmla="*/ 600 w 1017"/>
                <a:gd name="T3" fmla="*/ 16 h 1017"/>
                <a:gd name="T4" fmla="*/ 551 w 1017"/>
                <a:gd name="T5" fmla="*/ 36 h 1017"/>
                <a:gd name="T6" fmla="*/ 513 w 1017"/>
                <a:gd name="T7" fmla="*/ 61 h 1017"/>
                <a:gd name="T8" fmla="*/ 393 w 1017"/>
                <a:gd name="T9" fmla="*/ 10 h 1017"/>
                <a:gd name="T10" fmla="*/ 269 w 1017"/>
                <a:gd name="T11" fmla="*/ 3 h 1017"/>
                <a:gd name="T12" fmla="*/ 166 w 1017"/>
                <a:gd name="T13" fmla="*/ 39 h 1017"/>
                <a:gd name="T14" fmla="*/ 82 w 1017"/>
                <a:gd name="T15" fmla="*/ 104 h 1017"/>
                <a:gd name="T16" fmla="*/ 24 w 1017"/>
                <a:gd name="T17" fmla="*/ 194 h 1017"/>
                <a:gd name="T18" fmla="*/ 0 w 1017"/>
                <a:gd name="T19" fmla="*/ 301 h 1017"/>
                <a:gd name="T20" fmla="*/ 13 w 1017"/>
                <a:gd name="T21" fmla="*/ 451 h 1017"/>
                <a:gd name="T22" fmla="*/ 74 w 1017"/>
                <a:gd name="T23" fmla="*/ 625 h 1017"/>
                <a:gd name="T24" fmla="*/ 182 w 1017"/>
                <a:gd name="T25" fmla="*/ 784 h 1017"/>
                <a:gd name="T26" fmla="*/ 333 w 1017"/>
                <a:gd name="T27" fmla="*/ 919 h 1017"/>
                <a:gd name="T28" fmla="*/ 494 w 1017"/>
                <a:gd name="T29" fmla="*/ 1014 h 1017"/>
                <a:gd name="T30" fmla="*/ 550 w 1017"/>
                <a:gd name="T31" fmla="*/ 1000 h 1017"/>
                <a:gd name="T32" fmla="*/ 730 w 1017"/>
                <a:gd name="T33" fmla="*/ 883 h 1017"/>
                <a:gd name="T34" fmla="*/ 869 w 1017"/>
                <a:gd name="T35" fmla="*/ 740 h 1017"/>
                <a:gd name="T36" fmla="*/ 964 w 1017"/>
                <a:gd name="T37" fmla="*/ 577 h 1017"/>
                <a:gd name="T38" fmla="*/ 1013 w 1017"/>
                <a:gd name="T39" fmla="*/ 398 h 1017"/>
                <a:gd name="T40" fmla="*/ 1014 w 1017"/>
                <a:gd name="T41" fmla="*/ 269 h 1017"/>
                <a:gd name="T42" fmla="*/ 978 w 1017"/>
                <a:gd name="T43" fmla="*/ 166 h 1017"/>
                <a:gd name="T44" fmla="*/ 913 w 1017"/>
                <a:gd name="T45" fmla="*/ 82 h 1017"/>
                <a:gd name="T46" fmla="*/ 823 w 1017"/>
                <a:gd name="T47" fmla="*/ 25 h 1017"/>
                <a:gd name="T48" fmla="*/ 715 w 1017"/>
                <a:gd name="T49" fmla="*/ 0 h 1017"/>
                <a:gd name="T50" fmla="*/ 433 w 1017"/>
                <a:gd name="T51" fmla="*/ 909 h 1017"/>
                <a:gd name="T52" fmla="*/ 281 w 1017"/>
                <a:gd name="T53" fmla="*/ 794 h 1017"/>
                <a:gd name="T54" fmla="*/ 167 w 1017"/>
                <a:gd name="T55" fmla="*/ 659 h 1017"/>
                <a:gd name="T56" fmla="*/ 93 w 1017"/>
                <a:gd name="T57" fmla="*/ 506 h 1017"/>
                <a:gd name="T58" fmla="*/ 63 w 1017"/>
                <a:gd name="T59" fmla="*/ 342 h 1017"/>
                <a:gd name="T60" fmla="*/ 75 w 1017"/>
                <a:gd name="T61" fmla="*/ 242 h 1017"/>
                <a:gd name="T62" fmla="*/ 176 w 1017"/>
                <a:gd name="T63" fmla="*/ 107 h 1017"/>
                <a:gd name="T64" fmla="*/ 304 w 1017"/>
                <a:gd name="T65" fmla="*/ 63 h 1017"/>
                <a:gd name="T66" fmla="*/ 411 w 1017"/>
                <a:gd name="T67" fmla="*/ 81 h 1017"/>
                <a:gd name="T68" fmla="*/ 414 w 1017"/>
                <a:gd name="T69" fmla="*/ 178 h 1017"/>
                <a:gd name="T70" fmla="*/ 383 w 1017"/>
                <a:gd name="T71" fmla="*/ 288 h 1017"/>
                <a:gd name="T72" fmla="*/ 390 w 1017"/>
                <a:gd name="T73" fmla="*/ 340 h 1017"/>
                <a:gd name="T74" fmla="*/ 425 w 1017"/>
                <a:gd name="T75" fmla="*/ 348 h 1017"/>
                <a:gd name="T76" fmla="*/ 445 w 1017"/>
                <a:gd name="T77" fmla="*/ 317 h 1017"/>
                <a:gd name="T78" fmla="*/ 462 w 1017"/>
                <a:gd name="T79" fmla="*/ 224 h 1017"/>
                <a:gd name="T80" fmla="*/ 511 w 1017"/>
                <a:gd name="T81" fmla="*/ 146 h 1017"/>
                <a:gd name="T82" fmla="*/ 549 w 1017"/>
                <a:gd name="T83" fmla="*/ 113 h 1017"/>
                <a:gd name="T84" fmla="*/ 591 w 1017"/>
                <a:gd name="T85" fmla="*/ 88 h 1017"/>
                <a:gd name="T86" fmla="*/ 628 w 1017"/>
                <a:gd name="T87" fmla="*/ 74 h 1017"/>
                <a:gd name="T88" fmla="*/ 675 w 1017"/>
                <a:gd name="T89" fmla="*/ 64 h 1017"/>
                <a:gd name="T90" fmla="*/ 750 w 1017"/>
                <a:gd name="T91" fmla="*/ 69 h 1017"/>
                <a:gd name="T92" fmla="*/ 896 w 1017"/>
                <a:gd name="T93" fmla="*/ 157 h 1017"/>
                <a:gd name="T94" fmla="*/ 952 w 1017"/>
                <a:gd name="T95" fmla="*/ 292 h 1017"/>
                <a:gd name="T96" fmla="*/ 946 w 1017"/>
                <a:gd name="T97" fmla="*/ 413 h 1017"/>
                <a:gd name="T98" fmla="*/ 897 w 1017"/>
                <a:gd name="T99" fmla="*/ 573 h 1017"/>
                <a:gd name="T100" fmla="*/ 805 w 1017"/>
                <a:gd name="T101" fmla="*/ 719 h 1017"/>
                <a:gd name="T102" fmla="*/ 675 w 1017"/>
                <a:gd name="T103" fmla="*/ 846 h 1017"/>
                <a:gd name="T104" fmla="*/ 508 w 1017"/>
                <a:gd name="T105" fmla="*/ 950 h 1017"/>
                <a:gd name="T106" fmla="*/ 677 w 1017"/>
                <a:gd name="T107" fmla="*/ 136 h 1017"/>
                <a:gd name="T108" fmla="*/ 669 w 1017"/>
                <a:gd name="T109" fmla="*/ 172 h 1017"/>
                <a:gd name="T110" fmla="*/ 699 w 1017"/>
                <a:gd name="T111" fmla="*/ 191 h 1017"/>
                <a:gd name="T112" fmla="*/ 780 w 1017"/>
                <a:gd name="T113" fmla="*/ 220 h 1017"/>
                <a:gd name="T114" fmla="*/ 824 w 1017"/>
                <a:gd name="T115" fmla="*/ 292 h 1017"/>
                <a:gd name="T116" fmla="*/ 835 w 1017"/>
                <a:gd name="T117" fmla="*/ 340 h 1017"/>
                <a:gd name="T118" fmla="*/ 870 w 1017"/>
                <a:gd name="T119" fmla="*/ 348 h 1017"/>
                <a:gd name="T120" fmla="*/ 890 w 1017"/>
                <a:gd name="T121" fmla="*/ 317 h 1017"/>
                <a:gd name="T122" fmla="*/ 846 w 1017"/>
                <a:gd name="T123" fmla="*/ 196 h 1017"/>
                <a:gd name="T124" fmla="*/ 738 w 1017"/>
                <a:gd name="T125" fmla="*/ 13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699" y="0"/>
                  </a:moveTo>
                  <a:lnTo>
                    <a:pt x="699" y="0"/>
                  </a:lnTo>
                  <a:lnTo>
                    <a:pt x="684" y="0"/>
                  </a:lnTo>
                  <a:lnTo>
                    <a:pt x="669" y="1"/>
                  </a:lnTo>
                  <a:lnTo>
                    <a:pt x="669" y="1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41" y="5"/>
                  </a:lnTo>
                  <a:lnTo>
                    <a:pt x="641" y="5"/>
                  </a:lnTo>
                  <a:lnTo>
                    <a:pt x="628" y="7"/>
                  </a:lnTo>
                  <a:lnTo>
                    <a:pt x="628" y="7"/>
                  </a:lnTo>
                  <a:lnTo>
                    <a:pt x="613" y="12"/>
                  </a:lnTo>
                  <a:lnTo>
                    <a:pt x="613" y="12"/>
                  </a:lnTo>
                  <a:lnTo>
                    <a:pt x="600" y="16"/>
                  </a:lnTo>
                  <a:lnTo>
                    <a:pt x="600" y="16"/>
                  </a:lnTo>
                  <a:lnTo>
                    <a:pt x="588" y="20"/>
                  </a:lnTo>
                  <a:lnTo>
                    <a:pt x="588" y="20"/>
                  </a:lnTo>
                  <a:lnTo>
                    <a:pt x="573" y="27"/>
                  </a:lnTo>
                  <a:lnTo>
                    <a:pt x="558" y="33"/>
                  </a:lnTo>
                  <a:lnTo>
                    <a:pt x="558" y="33"/>
                  </a:lnTo>
                  <a:lnTo>
                    <a:pt x="551" y="36"/>
                  </a:lnTo>
                  <a:lnTo>
                    <a:pt x="551" y="36"/>
                  </a:lnTo>
                  <a:lnTo>
                    <a:pt x="535" y="45"/>
                  </a:lnTo>
                  <a:lnTo>
                    <a:pt x="535" y="45"/>
                  </a:lnTo>
                  <a:lnTo>
                    <a:pt x="528" y="50"/>
                  </a:lnTo>
                  <a:lnTo>
                    <a:pt x="528" y="50"/>
                  </a:lnTo>
                  <a:lnTo>
                    <a:pt x="513" y="61"/>
                  </a:lnTo>
                  <a:lnTo>
                    <a:pt x="513" y="61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487" y="49"/>
                  </a:lnTo>
                  <a:lnTo>
                    <a:pt x="465" y="36"/>
                  </a:lnTo>
                  <a:lnTo>
                    <a:pt x="442" y="26"/>
                  </a:lnTo>
                  <a:lnTo>
                    <a:pt x="418" y="16"/>
                  </a:lnTo>
                  <a:lnTo>
                    <a:pt x="393" y="10"/>
                  </a:lnTo>
                  <a:lnTo>
                    <a:pt x="369" y="4"/>
                  </a:lnTo>
                  <a:lnTo>
                    <a:pt x="343" y="1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01" y="0"/>
                  </a:lnTo>
                  <a:lnTo>
                    <a:pt x="285" y="1"/>
                  </a:lnTo>
                  <a:lnTo>
                    <a:pt x="269" y="3"/>
                  </a:lnTo>
                  <a:lnTo>
                    <a:pt x="253" y="6"/>
                  </a:lnTo>
                  <a:lnTo>
                    <a:pt x="238" y="10"/>
                  </a:lnTo>
                  <a:lnTo>
                    <a:pt x="223" y="14"/>
                  </a:lnTo>
                  <a:lnTo>
                    <a:pt x="208" y="19"/>
                  </a:lnTo>
                  <a:lnTo>
                    <a:pt x="194" y="25"/>
                  </a:lnTo>
                  <a:lnTo>
                    <a:pt x="180" y="31"/>
                  </a:lnTo>
                  <a:lnTo>
                    <a:pt x="166" y="39"/>
                  </a:lnTo>
                  <a:lnTo>
                    <a:pt x="152" y="46"/>
                  </a:lnTo>
                  <a:lnTo>
                    <a:pt x="139" y="55"/>
                  </a:lnTo>
                  <a:lnTo>
                    <a:pt x="127" y="63"/>
                  </a:lnTo>
                  <a:lnTo>
                    <a:pt x="116" y="73"/>
                  </a:lnTo>
                  <a:lnTo>
                    <a:pt x="104" y="82"/>
                  </a:lnTo>
                  <a:lnTo>
                    <a:pt x="93" y="93"/>
                  </a:lnTo>
                  <a:lnTo>
                    <a:pt x="82" y="104"/>
                  </a:lnTo>
                  <a:lnTo>
                    <a:pt x="72" y="116"/>
                  </a:lnTo>
                  <a:lnTo>
                    <a:pt x="63" y="128"/>
                  </a:lnTo>
                  <a:lnTo>
                    <a:pt x="53" y="140"/>
                  </a:lnTo>
                  <a:lnTo>
                    <a:pt x="46" y="153"/>
                  </a:lnTo>
                  <a:lnTo>
                    <a:pt x="37" y="166"/>
                  </a:lnTo>
                  <a:lnTo>
                    <a:pt x="31" y="180"/>
                  </a:lnTo>
                  <a:lnTo>
                    <a:pt x="24" y="194"/>
                  </a:lnTo>
                  <a:lnTo>
                    <a:pt x="19" y="208"/>
                  </a:lnTo>
                  <a:lnTo>
                    <a:pt x="14" y="223"/>
                  </a:lnTo>
                  <a:lnTo>
                    <a:pt x="9" y="238"/>
                  </a:lnTo>
                  <a:lnTo>
                    <a:pt x="6" y="254"/>
                  </a:lnTo>
                  <a:lnTo>
                    <a:pt x="3" y="269"/>
                  </a:lnTo>
                  <a:lnTo>
                    <a:pt x="1" y="285"/>
                  </a:lnTo>
                  <a:lnTo>
                    <a:pt x="0" y="301"/>
                  </a:lnTo>
                  <a:lnTo>
                    <a:pt x="0" y="317"/>
                  </a:lnTo>
                  <a:lnTo>
                    <a:pt x="0" y="317"/>
                  </a:lnTo>
                  <a:lnTo>
                    <a:pt x="0" y="344"/>
                  </a:lnTo>
                  <a:lnTo>
                    <a:pt x="2" y="371"/>
                  </a:lnTo>
                  <a:lnTo>
                    <a:pt x="4" y="398"/>
                  </a:lnTo>
                  <a:lnTo>
                    <a:pt x="8" y="425"/>
                  </a:lnTo>
                  <a:lnTo>
                    <a:pt x="13" y="451"/>
                  </a:lnTo>
                  <a:lnTo>
                    <a:pt x="18" y="476"/>
                  </a:lnTo>
                  <a:lnTo>
                    <a:pt x="25" y="502"/>
                  </a:lnTo>
                  <a:lnTo>
                    <a:pt x="33" y="527"/>
                  </a:lnTo>
                  <a:lnTo>
                    <a:pt x="41" y="552"/>
                  </a:lnTo>
                  <a:lnTo>
                    <a:pt x="51" y="577"/>
                  </a:lnTo>
                  <a:lnTo>
                    <a:pt x="62" y="602"/>
                  </a:lnTo>
                  <a:lnTo>
                    <a:pt x="74" y="625"/>
                  </a:lnTo>
                  <a:lnTo>
                    <a:pt x="87" y="649"/>
                  </a:lnTo>
                  <a:lnTo>
                    <a:pt x="100" y="673"/>
                  </a:lnTo>
                  <a:lnTo>
                    <a:pt x="116" y="696"/>
                  </a:lnTo>
                  <a:lnTo>
                    <a:pt x="131" y="719"/>
                  </a:lnTo>
                  <a:lnTo>
                    <a:pt x="147" y="740"/>
                  </a:lnTo>
                  <a:lnTo>
                    <a:pt x="164" y="763"/>
                  </a:lnTo>
                  <a:lnTo>
                    <a:pt x="182" y="784"/>
                  </a:lnTo>
                  <a:lnTo>
                    <a:pt x="201" y="805"/>
                  </a:lnTo>
                  <a:lnTo>
                    <a:pt x="222" y="825"/>
                  </a:lnTo>
                  <a:lnTo>
                    <a:pt x="242" y="845"/>
                  </a:lnTo>
                  <a:lnTo>
                    <a:pt x="264" y="865"/>
                  </a:lnTo>
                  <a:lnTo>
                    <a:pt x="286" y="883"/>
                  </a:lnTo>
                  <a:lnTo>
                    <a:pt x="310" y="902"/>
                  </a:lnTo>
                  <a:lnTo>
                    <a:pt x="333" y="919"/>
                  </a:lnTo>
                  <a:lnTo>
                    <a:pt x="358" y="937"/>
                  </a:lnTo>
                  <a:lnTo>
                    <a:pt x="384" y="954"/>
                  </a:lnTo>
                  <a:lnTo>
                    <a:pt x="411" y="970"/>
                  </a:lnTo>
                  <a:lnTo>
                    <a:pt x="437" y="985"/>
                  </a:lnTo>
                  <a:lnTo>
                    <a:pt x="465" y="1000"/>
                  </a:lnTo>
                  <a:lnTo>
                    <a:pt x="494" y="1014"/>
                  </a:lnTo>
                  <a:lnTo>
                    <a:pt x="494" y="1014"/>
                  </a:lnTo>
                  <a:lnTo>
                    <a:pt x="501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515" y="1017"/>
                  </a:lnTo>
                  <a:lnTo>
                    <a:pt x="522" y="1014"/>
                  </a:lnTo>
                  <a:lnTo>
                    <a:pt x="522" y="1014"/>
                  </a:lnTo>
                  <a:lnTo>
                    <a:pt x="550" y="1000"/>
                  </a:lnTo>
                  <a:lnTo>
                    <a:pt x="578" y="985"/>
                  </a:lnTo>
                  <a:lnTo>
                    <a:pt x="606" y="970"/>
                  </a:lnTo>
                  <a:lnTo>
                    <a:pt x="632" y="954"/>
                  </a:lnTo>
                  <a:lnTo>
                    <a:pt x="657" y="937"/>
                  </a:lnTo>
                  <a:lnTo>
                    <a:pt x="683" y="919"/>
                  </a:lnTo>
                  <a:lnTo>
                    <a:pt x="707" y="902"/>
                  </a:lnTo>
                  <a:lnTo>
                    <a:pt x="730" y="883"/>
                  </a:lnTo>
                  <a:lnTo>
                    <a:pt x="753" y="865"/>
                  </a:lnTo>
                  <a:lnTo>
                    <a:pt x="774" y="845"/>
                  </a:lnTo>
                  <a:lnTo>
                    <a:pt x="795" y="825"/>
                  </a:lnTo>
                  <a:lnTo>
                    <a:pt x="815" y="805"/>
                  </a:lnTo>
                  <a:lnTo>
                    <a:pt x="833" y="784"/>
                  </a:lnTo>
                  <a:lnTo>
                    <a:pt x="852" y="763"/>
                  </a:lnTo>
                  <a:lnTo>
                    <a:pt x="869" y="740"/>
                  </a:lnTo>
                  <a:lnTo>
                    <a:pt x="886" y="719"/>
                  </a:lnTo>
                  <a:lnTo>
                    <a:pt x="901" y="696"/>
                  </a:lnTo>
                  <a:lnTo>
                    <a:pt x="916" y="673"/>
                  </a:lnTo>
                  <a:lnTo>
                    <a:pt x="929" y="649"/>
                  </a:lnTo>
                  <a:lnTo>
                    <a:pt x="942" y="625"/>
                  </a:lnTo>
                  <a:lnTo>
                    <a:pt x="953" y="602"/>
                  </a:lnTo>
                  <a:lnTo>
                    <a:pt x="964" y="577"/>
                  </a:lnTo>
                  <a:lnTo>
                    <a:pt x="974" y="552"/>
                  </a:lnTo>
                  <a:lnTo>
                    <a:pt x="984" y="527"/>
                  </a:lnTo>
                  <a:lnTo>
                    <a:pt x="991" y="502"/>
                  </a:lnTo>
                  <a:lnTo>
                    <a:pt x="997" y="476"/>
                  </a:lnTo>
                  <a:lnTo>
                    <a:pt x="1004" y="451"/>
                  </a:lnTo>
                  <a:lnTo>
                    <a:pt x="1008" y="425"/>
                  </a:lnTo>
                  <a:lnTo>
                    <a:pt x="1013" y="398"/>
                  </a:lnTo>
                  <a:lnTo>
                    <a:pt x="1015" y="371"/>
                  </a:lnTo>
                  <a:lnTo>
                    <a:pt x="1017" y="344"/>
                  </a:lnTo>
                  <a:lnTo>
                    <a:pt x="1017" y="317"/>
                  </a:lnTo>
                  <a:lnTo>
                    <a:pt x="1017" y="317"/>
                  </a:lnTo>
                  <a:lnTo>
                    <a:pt x="1017" y="301"/>
                  </a:lnTo>
                  <a:lnTo>
                    <a:pt x="1016" y="285"/>
                  </a:lnTo>
                  <a:lnTo>
                    <a:pt x="1014" y="269"/>
                  </a:lnTo>
                  <a:lnTo>
                    <a:pt x="1010" y="254"/>
                  </a:lnTo>
                  <a:lnTo>
                    <a:pt x="1007" y="238"/>
                  </a:lnTo>
                  <a:lnTo>
                    <a:pt x="1003" y="223"/>
                  </a:lnTo>
                  <a:lnTo>
                    <a:pt x="997" y="208"/>
                  </a:lnTo>
                  <a:lnTo>
                    <a:pt x="992" y="194"/>
                  </a:lnTo>
                  <a:lnTo>
                    <a:pt x="986" y="180"/>
                  </a:lnTo>
                  <a:lnTo>
                    <a:pt x="978" y="166"/>
                  </a:lnTo>
                  <a:lnTo>
                    <a:pt x="971" y="153"/>
                  </a:lnTo>
                  <a:lnTo>
                    <a:pt x="962" y="140"/>
                  </a:lnTo>
                  <a:lnTo>
                    <a:pt x="953" y="128"/>
                  </a:lnTo>
                  <a:lnTo>
                    <a:pt x="944" y="116"/>
                  </a:lnTo>
                  <a:lnTo>
                    <a:pt x="934" y="104"/>
                  </a:lnTo>
                  <a:lnTo>
                    <a:pt x="923" y="93"/>
                  </a:lnTo>
                  <a:lnTo>
                    <a:pt x="913" y="82"/>
                  </a:lnTo>
                  <a:lnTo>
                    <a:pt x="901" y="73"/>
                  </a:lnTo>
                  <a:lnTo>
                    <a:pt x="889" y="63"/>
                  </a:lnTo>
                  <a:lnTo>
                    <a:pt x="876" y="55"/>
                  </a:lnTo>
                  <a:lnTo>
                    <a:pt x="863" y="46"/>
                  </a:lnTo>
                  <a:lnTo>
                    <a:pt x="850" y="39"/>
                  </a:lnTo>
                  <a:lnTo>
                    <a:pt x="837" y="31"/>
                  </a:lnTo>
                  <a:lnTo>
                    <a:pt x="823" y="25"/>
                  </a:lnTo>
                  <a:lnTo>
                    <a:pt x="809" y="19"/>
                  </a:lnTo>
                  <a:lnTo>
                    <a:pt x="794" y="14"/>
                  </a:lnTo>
                  <a:lnTo>
                    <a:pt x="779" y="10"/>
                  </a:lnTo>
                  <a:lnTo>
                    <a:pt x="763" y="6"/>
                  </a:lnTo>
                  <a:lnTo>
                    <a:pt x="747" y="3"/>
                  </a:lnTo>
                  <a:lnTo>
                    <a:pt x="731" y="1"/>
                  </a:lnTo>
                  <a:lnTo>
                    <a:pt x="715" y="0"/>
                  </a:lnTo>
                  <a:lnTo>
                    <a:pt x="699" y="0"/>
                  </a:lnTo>
                  <a:lnTo>
                    <a:pt x="699" y="0"/>
                  </a:lnTo>
                  <a:close/>
                  <a:moveTo>
                    <a:pt x="508" y="950"/>
                  </a:moveTo>
                  <a:lnTo>
                    <a:pt x="508" y="950"/>
                  </a:lnTo>
                  <a:lnTo>
                    <a:pt x="482" y="937"/>
                  </a:lnTo>
                  <a:lnTo>
                    <a:pt x="457" y="924"/>
                  </a:lnTo>
                  <a:lnTo>
                    <a:pt x="433" y="909"/>
                  </a:lnTo>
                  <a:lnTo>
                    <a:pt x="408" y="894"/>
                  </a:lnTo>
                  <a:lnTo>
                    <a:pt x="386" y="879"/>
                  </a:lnTo>
                  <a:lnTo>
                    <a:pt x="363" y="863"/>
                  </a:lnTo>
                  <a:lnTo>
                    <a:pt x="342" y="846"/>
                  </a:lnTo>
                  <a:lnTo>
                    <a:pt x="320" y="829"/>
                  </a:lnTo>
                  <a:lnTo>
                    <a:pt x="300" y="812"/>
                  </a:lnTo>
                  <a:lnTo>
                    <a:pt x="281" y="794"/>
                  </a:lnTo>
                  <a:lnTo>
                    <a:pt x="263" y="776"/>
                  </a:lnTo>
                  <a:lnTo>
                    <a:pt x="244" y="757"/>
                  </a:lnTo>
                  <a:lnTo>
                    <a:pt x="227" y="738"/>
                  </a:lnTo>
                  <a:lnTo>
                    <a:pt x="211" y="719"/>
                  </a:lnTo>
                  <a:lnTo>
                    <a:pt x="196" y="699"/>
                  </a:lnTo>
                  <a:lnTo>
                    <a:pt x="181" y="679"/>
                  </a:lnTo>
                  <a:lnTo>
                    <a:pt x="167" y="659"/>
                  </a:lnTo>
                  <a:lnTo>
                    <a:pt x="154" y="637"/>
                  </a:lnTo>
                  <a:lnTo>
                    <a:pt x="141" y="617"/>
                  </a:lnTo>
                  <a:lnTo>
                    <a:pt x="131" y="595"/>
                  </a:lnTo>
                  <a:lnTo>
                    <a:pt x="120" y="573"/>
                  </a:lnTo>
                  <a:lnTo>
                    <a:pt x="110" y="551"/>
                  </a:lnTo>
                  <a:lnTo>
                    <a:pt x="102" y="529"/>
                  </a:lnTo>
                  <a:lnTo>
                    <a:pt x="93" y="506"/>
                  </a:lnTo>
                  <a:lnTo>
                    <a:pt x="87" y="484"/>
                  </a:lnTo>
                  <a:lnTo>
                    <a:pt x="80" y="460"/>
                  </a:lnTo>
                  <a:lnTo>
                    <a:pt x="75" y="437"/>
                  </a:lnTo>
                  <a:lnTo>
                    <a:pt x="70" y="413"/>
                  </a:lnTo>
                  <a:lnTo>
                    <a:pt x="67" y="389"/>
                  </a:lnTo>
                  <a:lnTo>
                    <a:pt x="65" y="366"/>
                  </a:lnTo>
                  <a:lnTo>
                    <a:pt x="63" y="342"/>
                  </a:lnTo>
                  <a:lnTo>
                    <a:pt x="63" y="317"/>
                  </a:lnTo>
                  <a:lnTo>
                    <a:pt x="63" y="317"/>
                  </a:lnTo>
                  <a:lnTo>
                    <a:pt x="63" y="305"/>
                  </a:lnTo>
                  <a:lnTo>
                    <a:pt x="64" y="292"/>
                  </a:lnTo>
                  <a:lnTo>
                    <a:pt x="66" y="279"/>
                  </a:lnTo>
                  <a:lnTo>
                    <a:pt x="68" y="267"/>
                  </a:lnTo>
                  <a:lnTo>
                    <a:pt x="75" y="242"/>
                  </a:lnTo>
                  <a:lnTo>
                    <a:pt x="83" y="219"/>
                  </a:lnTo>
                  <a:lnTo>
                    <a:pt x="94" y="196"/>
                  </a:lnTo>
                  <a:lnTo>
                    <a:pt x="106" y="176"/>
                  </a:lnTo>
                  <a:lnTo>
                    <a:pt x="121" y="157"/>
                  </a:lnTo>
                  <a:lnTo>
                    <a:pt x="137" y="138"/>
                  </a:lnTo>
                  <a:lnTo>
                    <a:pt x="155" y="121"/>
                  </a:lnTo>
                  <a:lnTo>
                    <a:pt x="176" y="107"/>
                  </a:lnTo>
                  <a:lnTo>
                    <a:pt x="196" y="94"/>
                  </a:lnTo>
                  <a:lnTo>
                    <a:pt x="219" y="84"/>
                  </a:lnTo>
                  <a:lnTo>
                    <a:pt x="242" y="75"/>
                  </a:lnTo>
                  <a:lnTo>
                    <a:pt x="266" y="69"/>
                  </a:lnTo>
                  <a:lnTo>
                    <a:pt x="279" y="66"/>
                  </a:lnTo>
                  <a:lnTo>
                    <a:pt x="291" y="64"/>
                  </a:lnTo>
                  <a:lnTo>
                    <a:pt x="304" y="63"/>
                  </a:lnTo>
                  <a:lnTo>
                    <a:pt x="317" y="63"/>
                  </a:lnTo>
                  <a:lnTo>
                    <a:pt x="317" y="63"/>
                  </a:lnTo>
                  <a:lnTo>
                    <a:pt x="337" y="64"/>
                  </a:lnTo>
                  <a:lnTo>
                    <a:pt x="356" y="66"/>
                  </a:lnTo>
                  <a:lnTo>
                    <a:pt x="374" y="70"/>
                  </a:lnTo>
                  <a:lnTo>
                    <a:pt x="392" y="75"/>
                  </a:lnTo>
                  <a:lnTo>
                    <a:pt x="411" y="81"/>
                  </a:lnTo>
                  <a:lnTo>
                    <a:pt x="428" y="89"/>
                  </a:lnTo>
                  <a:lnTo>
                    <a:pt x="444" y="98"/>
                  </a:lnTo>
                  <a:lnTo>
                    <a:pt x="460" y="108"/>
                  </a:lnTo>
                  <a:lnTo>
                    <a:pt x="460" y="108"/>
                  </a:lnTo>
                  <a:lnTo>
                    <a:pt x="443" y="130"/>
                  </a:lnTo>
                  <a:lnTo>
                    <a:pt x="427" y="153"/>
                  </a:lnTo>
                  <a:lnTo>
                    <a:pt x="414" y="178"/>
                  </a:lnTo>
                  <a:lnTo>
                    <a:pt x="402" y="204"/>
                  </a:lnTo>
                  <a:lnTo>
                    <a:pt x="398" y="218"/>
                  </a:lnTo>
                  <a:lnTo>
                    <a:pt x="393" y="231"/>
                  </a:lnTo>
                  <a:lnTo>
                    <a:pt x="389" y="245"/>
                  </a:lnTo>
                  <a:lnTo>
                    <a:pt x="386" y="258"/>
                  </a:lnTo>
                  <a:lnTo>
                    <a:pt x="384" y="273"/>
                  </a:lnTo>
                  <a:lnTo>
                    <a:pt x="383" y="288"/>
                  </a:lnTo>
                  <a:lnTo>
                    <a:pt x="382" y="302"/>
                  </a:lnTo>
                  <a:lnTo>
                    <a:pt x="381" y="317"/>
                  </a:lnTo>
                  <a:lnTo>
                    <a:pt x="381" y="317"/>
                  </a:lnTo>
                  <a:lnTo>
                    <a:pt x="382" y="324"/>
                  </a:lnTo>
                  <a:lnTo>
                    <a:pt x="384" y="330"/>
                  </a:lnTo>
                  <a:lnTo>
                    <a:pt x="386" y="336"/>
                  </a:lnTo>
                  <a:lnTo>
                    <a:pt x="390" y="340"/>
                  </a:lnTo>
                  <a:lnTo>
                    <a:pt x="394" y="344"/>
                  </a:lnTo>
                  <a:lnTo>
                    <a:pt x="400" y="348"/>
                  </a:lnTo>
                  <a:lnTo>
                    <a:pt x="406" y="349"/>
                  </a:lnTo>
                  <a:lnTo>
                    <a:pt x="413" y="350"/>
                  </a:lnTo>
                  <a:lnTo>
                    <a:pt x="413" y="350"/>
                  </a:lnTo>
                  <a:lnTo>
                    <a:pt x="419" y="349"/>
                  </a:lnTo>
                  <a:lnTo>
                    <a:pt x="425" y="348"/>
                  </a:lnTo>
                  <a:lnTo>
                    <a:pt x="431" y="344"/>
                  </a:lnTo>
                  <a:lnTo>
                    <a:pt x="435" y="340"/>
                  </a:lnTo>
                  <a:lnTo>
                    <a:pt x="440" y="336"/>
                  </a:lnTo>
                  <a:lnTo>
                    <a:pt x="442" y="330"/>
                  </a:lnTo>
                  <a:lnTo>
                    <a:pt x="444" y="324"/>
                  </a:lnTo>
                  <a:lnTo>
                    <a:pt x="445" y="317"/>
                  </a:lnTo>
                  <a:lnTo>
                    <a:pt x="445" y="317"/>
                  </a:lnTo>
                  <a:lnTo>
                    <a:pt x="445" y="304"/>
                  </a:lnTo>
                  <a:lnTo>
                    <a:pt x="446" y="290"/>
                  </a:lnTo>
                  <a:lnTo>
                    <a:pt x="448" y="276"/>
                  </a:lnTo>
                  <a:lnTo>
                    <a:pt x="450" y="263"/>
                  </a:lnTo>
                  <a:lnTo>
                    <a:pt x="453" y="250"/>
                  </a:lnTo>
                  <a:lnTo>
                    <a:pt x="458" y="237"/>
                  </a:lnTo>
                  <a:lnTo>
                    <a:pt x="462" y="224"/>
                  </a:lnTo>
                  <a:lnTo>
                    <a:pt x="467" y="211"/>
                  </a:lnTo>
                  <a:lnTo>
                    <a:pt x="474" y="199"/>
                  </a:lnTo>
                  <a:lnTo>
                    <a:pt x="480" y="189"/>
                  </a:lnTo>
                  <a:lnTo>
                    <a:pt x="487" y="177"/>
                  </a:lnTo>
                  <a:lnTo>
                    <a:pt x="495" y="166"/>
                  </a:lnTo>
                  <a:lnTo>
                    <a:pt x="503" y="155"/>
                  </a:lnTo>
                  <a:lnTo>
                    <a:pt x="511" y="146"/>
                  </a:lnTo>
                  <a:lnTo>
                    <a:pt x="521" y="136"/>
                  </a:lnTo>
                  <a:lnTo>
                    <a:pt x="531" y="128"/>
                  </a:lnTo>
                  <a:lnTo>
                    <a:pt x="531" y="128"/>
                  </a:lnTo>
                  <a:lnTo>
                    <a:pt x="546" y="115"/>
                  </a:lnTo>
                  <a:lnTo>
                    <a:pt x="546" y="115"/>
                  </a:lnTo>
                  <a:lnTo>
                    <a:pt x="549" y="113"/>
                  </a:lnTo>
                  <a:lnTo>
                    <a:pt x="549" y="113"/>
                  </a:lnTo>
                  <a:lnTo>
                    <a:pt x="565" y="102"/>
                  </a:lnTo>
                  <a:lnTo>
                    <a:pt x="565" y="102"/>
                  </a:lnTo>
                  <a:lnTo>
                    <a:pt x="569" y="100"/>
                  </a:lnTo>
                  <a:lnTo>
                    <a:pt x="569" y="100"/>
                  </a:lnTo>
                  <a:lnTo>
                    <a:pt x="584" y="91"/>
                  </a:lnTo>
                  <a:lnTo>
                    <a:pt x="584" y="91"/>
                  </a:lnTo>
                  <a:lnTo>
                    <a:pt x="591" y="88"/>
                  </a:lnTo>
                  <a:lnTo>
                    <a:pt x="591" y="88"/>
                  </a:lnTo>
                  <a:lnTo>
                    <a:pt x="606" y="81"/>
                  </a:lnTo>
                  <a:lnTo>
                    <a:pt x="606" y="81"/>
                  </a:lnTo>
                  <a:lnTo>
                    <a:pt x="613" y="78"/>
                  </a:lnTo>
                  <a:lnTo>
                    <a:pt x="613" y="78"/>
                  </a:lnTo>
                  <a:lnTo>
                    <a:pt x="628" y="74"/>
                  </a:lnTo>
                  <a:lnTo>
                    <a:pt x="628" y="74"/>
                  </a:lnTo>
                  <a:lnTo>
                    <a:pt x="637" y="72"/>
                  </a:lnTo>
                  <a:lnTo>
                    <a:pt x="637" y="72"/>
                  </a:lnTo>
                  <a:lnTo>
                    <a:pt x="651" y="69"/>
                  </a:lnTo>
                  <a:lnTo>
                    <a:pt x="651" y="69"/>
                  </a:lnTo>
                  <a:lnTo>
                    <a:pt x="664" y="66"/>
                  </a:lnTo>
                  <a:lnTo>
                    <a:pt x="664" y="66"/>
                  </a:lnTo>
                  <a:lnTo>
                    <a:pt x="675" y="64"/>
                  </a:lnTo>
                  <a:lnTo>
                    <a:pt x="675" y="64"/>
                  </a:lnTo>
                  <a:lnTo>
                    <a:pt x="699" y="63"/>
                  </a:lnTo>
                  <a:lnTo>
                    <a:pt x="699" y="63"/>
                  </a:lnTo>
                  <a:lnTo>
                    <a:pt x="712" y="63"/>
                  </a:lnTo>
                  <a:lnTo>
                    <a:pt x="725" y="64"/>
                  </a:lnTo>
                  <a:lnTo>
                    <a:pt x="738" y="66"/>
                  </a:lnTo>
                  <a:lnTo>
                    <a:pt x="750" y="69"/>
                  </a:lnTo>
                  <a:lnTo>
                    <a:pt x="774" y="75"/>
                  </a:lnTo>
                  <a:lnTo>
                    <a:pt x="798" y="84"/>
                  </a:lnTo>
                  <a:lnTo>
                    <a:pt x="820" y="94"/>
                  </a:lnTo>
                  <a:lnTo>
                    <a:pt x="841" y="107"/>
                  </a:lnTo>
                  <a:lnTo>
                    <a:pt x="860" y="121"/>
                  </a:lnTo>
                  <a:lnTo>
                    <a:pt x="878" y="138"/>
                  </a:lnTo>
                  <a:lnTo>
                    <a:pt x="896" y="157"/>
                  </a:lnTo>
                  <a:lnTo>
                    <a:pt x="910" y="176"/>
                  </a:lnTo>
                  <a:lnTo>
                    <a:pt x="922" y="196"/>
                  </a:lnTo>
                  <a:lnTo>
                    <a:pt x="933" y="219"/>
                  </a:lnTo>
                  <a:lnTo>
                    <a:pt x="942" y="242"/>
                  </a:lnTo>
                  <a:lnTo>
                    <a:pt x="948" y="267"/>
                  </a:lnTo>
                  <a:lnTo>
                    <a:pt x="950" y="279"/>
                  </a:lnTo>
                  <a:lnTo>
                    <a:pt x="952" y="292"/>
                  </a:lnTo>
                  <a:lnTo>
                    <a:pt x="953" y="305"/>
                  </a:lnTo>
                  <a:lnTo>
                    <a:pt x="953" y="317"/>
                  </a:lnTo>
                  <a:lnTo>
                    <a:pt x="953" y="317"/>
                  </a:lnTo>
                  <a:lnTo>
                    <a:pt x="952" y="342"/>
                  </a:lnTo>
                  <a:lnTo>
                    <a:pt x="951" y="366"/>
                  </a:lnTo>
                  <a:lnTo>
                    <a:pt x="949" y="389"/>
                  </a:lnTo>
                  <a:lnTo>
                    <a:pt x="946" y="413"/>
                  </a:lnTo>
                  <a:lnTo>
                    <a:pt x="942" y="437"/>
                  </a:lnTo>
                  <a:lnTo>
                    <a:pt x="936" y="460"/>
                  </a:lnTo>
                  <a:lnTo>
                    <a:pt x="930" y="484"/>
                  </a:lnTo>
                  <a:lnTo>
                    <a:pt x="923" y="506"/>
                  </a:lnTo>
                  <a:lnTo>
                    <a:pt x="915" y="529"/>
                  </a:lnTo>
                  <a:lnTo>
                    <a:pt x="906" y="551"/>
                  </a:lnTo>
                  <a:lnTo>
                    <a:pt x="897" y="573"/>
                  </a:lnTo>
                  <a:lnTo>
                    <a:pt x="886" y="595"/>
                  </a:lnTo>
                  <a:lnTo>
                    <a:pt x="875" y="617"/>
                  </a:lnTo>
                  <a:lnTo>
                    <a:pt x="862" y="637"/>
                  </a:lnTo>
                  <a:lnTo>
                    <a:pt x="849" y="659"/>
                  </a:lnTo>
                  <a:lnTo>
                    <a:pt x="835" y="679"/>
                  </a:lnTo>
                  <a:lnTo>
                    <a:pt x="820" y="699"/>
                  </a:lnTo>
                  <a:lnTo>
                    <a:pt x="805" y="719"/>
                  </a:lnTo>
                  <a:lnTo>
                    <a:pt x="788" y="738"/>
                  </a:lnTo>
                  <a:lnTo>
                    <a:pt x="771" y="757"/>
                  </a:lnTo>
                  <a:lnTo>
                    <a:pt x="754" y="776"/>
                  </a:lnTo>
                  <a:lnTo>
                    <a:pt x="735" y="794"/>
                  </a:lnTo>
                  <a:lnTo>
                    <a:pt x="715" y="812"/>
                  </a:lnTo>
                  <a:lnTo>
                    <a:pt x="695" y="829"/>
                  </a:lnTo>
                  <a:lnTo>
                    <a:pt x="675" y="846"/>
                  </a:lnTo>
                  <a:lnTo>
                    <a:pt x="653" y="863"/>
                  </a:lnTo>
                  <a:lnTo>
                    <a:pt x="631" y="879"/>
                  </a:lnTo>
                  <a:lnTo>
                    <a:pt x="607" y="894"/>
                  </a:lnTo>
                  <a:lnTo>
                    <a:pt x="583" y="909"/>
                  </a:lnTo>
                  <a:lnTo>
                    <a:pt x="559" y="924"/>
                  </a:lnTo>
                  <a:lnTo>
                    <a:pt x="534" y="937"/>
                  </a:lnTo>
                  <a:lnTo>
                    <a:pt x="508" y="950"/>
                  </a:lnTo>
                  <a:lnTo>
                    <a:pt x="508" y="950"/>
                  </a:lnTo>
                  <a:close/>
                  <a:moveTo>
                    <a:pt x="699" y="126"/>
                  </a:moveTo>
                  <a:lnTo>
                    <a:pt x="699" y="126"/>
                  </a:lnTo>
                  <a:lnTo>
                    <a:pt x="693" y="128"/>
                  </a:lnTo>
                  <a:lnTo>
                    <a:pt x="686" y="130"/>
                  </a:lnTo>
                  <a:lnTo>
                    <a:pt x="681" y="132"/>
                  </a:lnTo>
                  <a:lnTo>
                    <a:pt x="677" y="136"/>
                  </a:lnTo>
                  <a:lnTo>
                    <a:pt x="672" y="140"/>
                  </a:lnTo>
                  <a:lnTo>
                    <a:pt x="669" y="147"/>
                  </a:lnTo>
                  <a:lnTo>
                    <a:pt x="668" y="152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8" y="165"/>
                  </a:lnTo>
                  <a:lnTo>
                    <a:pt x="669" y="172"/>
                  </a:lnTo>
                  <a:lnTo>
                    <a:pt x="672" y="177"/>
                  </a:lnTo>
                  <a:lnTo>
                    <a:pt x="677" y="181"/>
                  </a:lnTo>
                  <a:lnTo>
                    <a:pt x="681" y="185"/>
                  </a:lnTo>
                  <a:lnTo>
                    <a:pt x="686" y="188"/>
                  </a:lnTo>
                  <a:lnTo>
                    <a:pt x="693" y="190"/>
                  </a:lnTo>
                  <a:lnTo>
                    <a:pt x="699" y="191"/>
                  </a:lnTo>
                  <a:lnTo>
                    <a:pt x="699" y="191"/>
                  </a:lnTo>
                  <a:lnTo>
                    <a:pt x="712" y="191"/>
                  </a:lnTo>
                  <a:lnTo>
                    <a:pt x="725" y="193"/>
                  </a:lnTo>
                  <a:lnTo>
                    <a:pt x="737" y="196"/>
                  </a:lnTo>
                  <a:lnTo>
                    <a:pt x="749" y="201"/>
                  </a:lnTo>
                  <a:lnTo>
                    <a:pt x="759" y="206"/>
                  </a:lnTo>
                  <a:lnTo>
                    <a:pt x="770" y="212"/>
                  </a:lnTo>
                  <a:lnTo>
                    <a:pt x="780" y="220"/>
                  </a:lnTo>
                  <a:lnTo>
                    <a:pt x="789" y="227"/>
                  </a:lnTo>
                  <a:lnTo>
                    <a:pt x="797" y="237"/>
                  </a:lnTo>
                  <a:lnTo>
                    <a:pt x="804" y="247"/>
                  </a:lnTo>
                  <a:lnTo>
                    <a:pt x="811" y="257"/>
                  </a:lnTo>
                  <a:lnTo>
                    <a:pt x="816" y="268"/>
                  </a:lnTo>
                  <a:lnTo>
                    <a:pt x="820" y="280"/>
                  </a:lnTo>
                  <a:lnTo>
                    <a:pt x="824" y="292"/>
                  </a:lnTo>
                  <a:lnTo>
                    <a:pt x="826" y="305"/>
                  </a:lnTo>
                  <a:lnTo>
                    <a:pt x="826" y="317"/>
                  </a:lnTo>
                  <a:lnTo>
                    <a:pt x="826" y="317"/>
                  </a:lnTo>
                  <a:lnTo>
                    <a:pt x="827" y="324"/>
                  </a:lnTo>
                  <a:lnTo>
                    <a:pt x="829" y="330"/>
                  </a:lnTo>
                  <a:lnTo>
                    <a:pt x="831" y="336"/>
                  </a:lnTo>
                  <a:lnTo>
                    <a:pt x="835" y="340"/>
                  </a:lnTo>
                  <a:lnTo>
                    <a:pt x="840" y="344"/>
                  </a:lnTo>
                  <a:lnTo>
                    <a:pt x="845" y="348"/>
                  </a:lnTo>
                  <a:lnTo>
                    <a:pt x="852" y="349"/>
                  </a:lnTo>
                  <a:lnTo>
                    <a:pt x="858" y="350"/>
                  </a:lnTo>
                  <a:lnTo>
                    <a:pt x="858" y="350"/>
                  </a:lnTo>
                  <a:lnTo>
                    <a:pt x="864" y="349"/>
                  </a:lnTo>
                  <a:lnTo>
                    <a:pt x="870" y="348"/>
                  </a:lnTo>
                  <a:lnTo>
                    <a:pt x="876" y="344"/>
                  </a:lnTo>
                  <a:lnTo>
                    <a:pt x="881" y="340"/>
                  </a:lnTo>
                  <a:lnTo>
                    <a:pt x="885" y="336"/>
                  </a:lnTo>
                  <a:lnTo>
                    <a:pt x="887" y="330"/>
                  </a:lnTo>
                  <a:lnTo>
                    <a:pt x="889" y="324"/>
                  </a:lnTo>
                  <a:lnTo>
                    <a:pt x="890" y="317"/>
                  </a:lnTo>
                  <a:lnTo>
                    <a:pt x="890" y="317"/>
                  </a:lnTo>
                  <a:lnTo>
                    <a:pt x="889" y="298"/>
                  </a:lnTo>
                  <a:lnTo>
                    <a:pt x="886" y="279"/>
                  </a:lnTo>
                  <a:lnTo>
                    <a:pt x="882" y="261"/>
                  </a:lnTo>
                  <a:lnTo>
                    <a:pt x="875" y="243"/>
                  </a:lnTo>
                  <a:lnTo>
                    <a:pt x="867" y="227"/>
                  </a:lnTo>
                  <a:lnTo>
                    <a:pt x="857" y="211"/>
                  </a:lnTo>
                  <a:lnTo>
                    <a:pt x="846" y="196"/>
                  </a:lnTo>
                  <a:lnTo>
                    <a:pt x="833" y="183"/>
                  </a:lnTo>
                  <a:lnTo>
                    <a:pt x="820" y="170"/>
                  </a:lnTo>
                  <a:lnTo>
                    <a:pt x="805" y="160"/>
                  </a:lnTo>
                  <a:lnTo>
                    <a:pt x="789" y="150"/>
                  </a:lnTo>
                  <a:lnTo>
                    <a:pt x="773" y="142"/>
                  </a:lnTo>
                  <a:lnTo>
                    <a:pt x="756" y="135"/>
                  </a:lnTo>
                  <a:lnTo>
                    <a:pt x="738" y="131"/>
                  </a:lnTo>
                  <a:lnTo>
                    <a:pt x="719" y="128"/>
                  </a:lnTo>
                  <a:lnTo>
                    <a:pt x="699" y="126"/>
                  </a:lnTo>
                  <a:lnTo>
                    <a:pt x="699" y="12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A6478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24975" y="2324461"/>
            <a:ext cx="1231152" cy="1231152"/>
            <a:chOff x="6353175" y="4895612"/>
            <a:chExt cx="1103150" cy="1103150"/>
          </a:xfrm>
        </p:grpSpPr>
        <p:sp>
          <p:nvSpPr>
            <p:cNvPr id="16" name="椭圆 15"/>
            <p:cNvSpPr/>
            <p:nvPr/>
          </p:nvSpPr>
          <p:spPr>
            <a:xfrm>
              <a:off x="6353175" y="4895612"/>
              <a:ext cx="1103150" cy="1103150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 w="19050" cap="flat" cmpd="sng" algn="ctr">
              <a:solidFill>
                <a:srgbClr val="5A6478">
                  <a:lumMod val="20000"/>
                  <a:lumOff val="8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508750" y="5051187"/>
              <a:ext cx="792000" cy="792000"/>
            </a:xfrm>
            <a:prstGeom prst="ellipse">
              <a:avLst/>
            </a:prstGeom>
            <a:solidFill>
              <a:srgbClr val="595959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  <p:sp>
          <p:nvSpPr>
            <p:cNvPr id="18" name="Freeform 112"/>
            <p:cNvSpPr>
              <a:spLocks noEditPoints="1"/>
            </p:cNvSpPr>
            <p:nvPr/>
          </p:nvSpPr>
          <p:spPr bwMode="auto">
            <a:xfrm>
              <a:off x="6743619" y="5286056"/>
              <a:ext cx="322263" cy="322263"/>
            </a:xfrm>
            <a:custGeom>
              <a:avLst/>
              <a:gdLst>
                <a:gd name="T0" fmla="*/ 1016 w 1017"/>
                <a:gd name="T1" fmla="*/ 371 h 1017"/>
                <a:gd name="T2" fmla="*/ 1011 w 1017"/>
                <a:gd name="T3" fmla="*/ 363 h 1017"/>
                <a:gd name="T4" fmla="*/ 1004 w 1017"/>
                <a:gd name="T5" fmla="*/ 355 h 1017"/>
                <a:gd name="T6" fmla="*/ 996 w 1017"/>
                <a:gd name="T7" fmla="*/ 351 h 1017"/>
                <a:gd name="T8" fmla="*/ 986 w 1017"/>
                <a:gd name="T9" fmla="*/ 350 h 1017"/>
                <a:gd name="T10" fmla="*/ 539 w 1017"/>
                <a:gd name="T11" fmla="*/ 21 h 1017"/>
                <a:gd name="T12" fmla="*/ 537 w 1017"/>
                <a:gd name="T13" fmla="*/ 17 h 1017"/>
                <a:gd name="T14" fmla="*/ 531 w 1017"/>
                <a:gd name="T15" fmla="*/ 8 h 1017"/>
                <a:gd name="T16" fmla="*/ 523 w 1017"/>
                <a:gd name="T17" fmla="*/ 3 h 1017"/>
                <a:gd name="T18" fmla="*/ 514 w 1017"/>
                <a:gd name="T19" fmla="*/ 0 h 1017"/>
                <a:gd name="T20" fmla="*/ 509 w 1017"/>
                <a:gd name="T21" fmla="*/ 0 h 1017"/>
                <a:gd name="T22" fmla="*/ 499 w 1017"/>
                <a:gd name="T23" fmla="*/ 1 h 1017"/>
                <a:gd name="T24" fmla="*/ 490 w 1017"/>
                <a:gd name="T25" fmla="*/ 5 h 1017"/>
                <a:gd name="T26" fmla="*/ 483 w 1017"/>
                <a:gd name="T27" fmla="*/ 13 h 1017"/>
                <a:gd name="T28" fmla="*/ 479 w 1017"/>
                <a:gd name="T29" fmla="*/ 21 h 1017"/>
                <a:gd name="T30" fmla="*/ 31 w 1017"/>
                <a:gd name="T31" fmla="*/ 350 h 1017"/>
                <a:gd name="T32" fmla="*/ 27 w 1017"/>
                <a:gd name="T33" fmla="*/ 350 h 1017"/>
                <a:gd name="T34" fmla="*/ 17 w 1017"/>
                <a:gd name="T35" fmla="*/ 353 h 1017"/>
                <a:gd name="T36" fmla="*/ 10 w 1017"/>
                <a:gd name="T37" fmla="*/ 358 h 1017"/>
                <a:gd name="T38" fmla="*/ 3 w 1017"/>
                <a:gd name="T39" fmla="*/ 367 h 1017"/>
                <a:gd name="T40" fmla="*/ 1 w 1017"/>
                <a:gd name="T41" fmla="*/ 371 h 1017"/>
                <a:gd name="T42" fmla="*/ 0 w 1017"/>
                <a:gd name="T43" fmla="*/ 381 h 1017"/>
                <a:gd name="T44" fmla="*/ 1 w 1017"/>
                <a:gd name="T45" fmla="*/ 390 h 1017"/>
                <a:gd name="T46" fmla="*/ 5 w 1017"/>
                <a:gd name="T47" fmla="*/ 399 h 1017"/>
                <a:gd name="T48" fmla="*/ 12 w 1017"/>
                <a:gd name="T49" fmla="*/ 407 h 1017"/>
                <a:gd name="T50" fmla="*/ 160 w 1017"/>
                <a:gd name="T51" fmla="*/ 975 h 1017"/>
                <a:gd name="T52" fmla="*/ 159 w 1017"/>
                <a:gd name="T53" fmla="*/ 981 h 1017"/>
                <a:gd name="T54" fmla="*/ 159 w 1017"/>
                <a:gd name="T55" fmla="*/ 990 h 1017"/>
                <a:gd name="T56" fmla="*/ 162 w 1017"/>
                <a:gd name="T57" fmla="*/ 1000 h 1017"/>
                <a:gd name="T58" fmla="*/ 167 w 1017"/>
                <a:gd name="T59" fmla="*/ 1007 h 1017"/>
                <a:gd name="T60" fmla="*/ 172 w 1017"/>
                <a:gd name="T61" fmla="*/ 1012 h 1017"/>
                <a:gd name="T62" fmla="*/ 180 w 1017"/>
                <a:gd name="T63" fmla="*/ 1016 h 1017"/>
                <a:gd name="T64" fmla="*/ 190 w 1017"/>
                <a:gd name="T65" fmla="*/ 1017 h 1017"/>
                <a:gd name="T66" fmla="*/ 200 w 1017"/>
                <a:gd name="T67" fmla="*/ 1016 h 1017"/>
                <a:gd name="T68" fmla="*/ 209 w 1017"/>
                <a:gd name="T69" fmla="*/ 1012 h 1017"/>
                <a:gd name="T70" fmla="*/ 808 w 1017"/>
                <a:gd name="T71" fmla="*/ 1012 h 1017"/>
                <a:gd name="T72" fmla="*/ 812 w 1017"/>
                <a:gd name="T73" fmla="*/ 1014 h 1017"/>
                <a:gd name="T74" fmla="*/ 822 w 1017"/>
                <a:gd name="T75" fmla="*/ 1017 h 1017"/>
                <a:gd name="T76" fmla="*/ 826 w 1017"/>
                <a:gd name="T77" fmla="*/ 1017 h 1017"/>
                <a:gd name="T78" fmla="*/ 837 w 1017"/>
                <a:gd name="T79" fmla="*/ 1016 h 1017"/>
                <a:gd name="T80" fmla="*/ 846 w 1017"/>
                <a:gd name="T81" fmla="*/ 1012 h 1017"/>
                <a:gd name="T82" fmla="*/ 850 w 1017"/>
                <a:gd name="T83" fmla="*/ 1007 h 1017"/>
                <a:gd name="T84" fmla="*/ 855 w 1017"/>
                <a:gd name="T85" fmla="*/ 1000 h 1017"/>
                <a:gd name="T86" fmla="*/ 858 w 1017"/>
                <a:gd name="T87" fmla="*/ 990 h 1017"/>
                <a:gd name="T88" fmla="*/ 858 w 1017"/>
                <a:gd name="T89" fmla="*/ 981 h 1017"/>
                <a:gd name="T90" fmla="*/ 737 w 1017"/>
                <a:gd name="T91" fmla="*/ 616 h 1017"/>
                <a:gd name="T92" fmla="*/ 1005 w 1017"/>
                <a:gd name="T93" fmla="*/ 407 h 1017"/>
                <a:gd name="T94" fmla="*/ 1012 w 1017"/>
                <a:gd name="T95" fmla="*/ 399 h 1017"/>
                <a:gd name="T96" fmla="*/ 1016 w 1017"/>
                <a:gd name="T97" fmla="*/ 390 h 1017"/>
                <a:gd name="T98" fmla="*/ 1017 w 1017"/>
                <a:gd name="T99" fmla="*/ 381 h 1017"/>
                <a:gd name="T100" fmla="*/ 1016 w 1017"/>
                <a:gd name="T101" fmla="*/ 371 h 1017"/>
                <a:gd name="T102" fmla="*/ 124 w 1017"/>
                <a:gd name="T103" fmla="*/ 413 h 1017"/>
                <a:gd name="T104" fmla="*/ 302 w 1017"/>
                <a:gd name="T105" fmla="*/ 551 h 1017"/>
                <a:gd name="T106" fmla="*/ 766 w 1017"/>
                <a:gd name="T107" fmla="*/ 904 h 1017"/>
                <a:gd name="T108" fmla="*/ 527 w 1017"/>
                <a:gd name="T109" fmla="*/ 737 h 1017"/>
                <a:gd name="T110" fmla="*/ 518 w 1017"/>
                <a:gd name="T111" fmla="*/ 733 h 1017"/>
                <a:gd name="T112" fmla="*/ 509 w 1017"/>
                <a:gd name="T113" fmla="*/ 732 h 1017"/>
                <a:gd name="T114" fmla="*/ 504 w 1017"/>
                <a:gd name="T115" fmla="*/ 732 h 1017"/>
                <a:gd name="T116" fmla="*/ 495 w 1017"/>
                <a:gd name="T117" fmla="*/ 735 h 1017"/>
                <a:gd name="T118" fmla="*/ 251 w 1017"/>
                <a:gd name="T119" fmla="*/ 904 h 1017"/>
                <a:gd name="T120" fmla="*/ 766 w 1017"/>
                <a:gd name="T121" fmla="*/ 904 h 1017"/>
                <a:gd name="T122" fmla="*/ 670 w 1017"/>
                <a:gd name="T123" fmla="*/ 413 h 1017"/>
                <a:gd name="T124" fmla="*/ 716 w 1017"/>
                <a:gd name="T125" fmla="*/ 55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7" h="1017">
                  <a:moveTo>
                    <a:pt x="1016" y="371"/>
                  </a:moveTo>
                  <a:lnTo>
                    <a:pt x="1016" y="371"/>
                  </a:lnTo>
                  <a:lnTo>
                    <a:pt x="1014" y="367"/>
                  </a:lnTo>
                  <a:lnTo>
                    <a:pt x="1011" y="363"/>
                  </a:lnTo>
                  <a:lnTo>
                    <a:pt x="1008" y="358"/>
                  </a:lnTo>
                  <a:lnTo>
                    <a:pt x="1004" y="355"/>
                  </a:lnTo>
                  <a:lnTo>
                    <a:pt x="1000" y="353"/>
                  </a:lnTo>
                  <a:lnTo>
                    <a:pt x="996" y="351"/>
                  </a:lnTo>
                  <a:lnTo>
                    <a:pt x="990" y="350"/>
                  </a:lnTo>
                  <a:lnTo>
                    <a:pt x="986" y="350"/>
                  </a:lnTo>
                  <a:lnTo>
                    <a:pt x="648" y="350"/>
                  </a:lnTo>
                  <a:lnTo>
                    <a:pt x="539" y="21"/>
                  </a:lnTo>
                  <a:lnTo>
                    <a:pt x="539" y="21"/>
                  </a:lnTo>
                  <a:lnTo>
                    <a:pt x="537" y="17"/>
                  </a:lnTo>
                  <a:lnTo>
                    <a:pt x="534" y="13"/>
                  </a:lnTo>
                  <a:lnTo>
                    <a:pt x="531" y="8"/>
                  </a:lnTo>
                  <a:lnTo>
                    <a:pt x="527" y="5"/>
                  </a:lnTo>
                  <a:lnTo>
                    <a:pt x="523" y="3"/>
                  </a:lnTo>
                  <a:lnTo>
                    <a:pt x="518" y="1"/>
                  </a:lnTo>
                  <a:lnTo>
                    <a:pt x="514" y="0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03" y="0"/>
                  </a:lnTo>
                  <a:lnTo>
                    <a:pt x="499" y="1"/>
                  </a:lnTo>
                  <a:lnTo>
                    <a:pt x="495" y="3"/>
                  </a:lnTo>
                  <a:lnTo>
                    <a:pt x="490" y="5"/>
                  </a:lnTo>
                  <a:lnTo>
                    <a:pt x="486" y="8"/>
                  </a:lnTo>
                  <a:lnTo>
                    <a:pt x="483" y="13"/>
                  </a:lnTo>
                  <a:lnTo>
                    <a:pt x="481" y="17"/>
                  </a:lnTo>
                  <a:lnTo>
                    <a:pt x="479" y="21"/>
                  </a:lnTo>
                  <a:lnTo>
                    <a:pt x="369" y="350"/>
                  </a:lnTo>
                  <a:lnTo>
                    <a:pt x="31" y="350"/>
                  </a:lnTo>
                  <a:lnTo>
                    <a:pt x="31" y="350"/>
                  </a:lnTo>
                  <a:lnTo>
                    <a:pt x="27" y="350"/>
                  </a:lnTo>
                  <a:lnTo>
                    <a:pt x="21" y="351"/>
                  </a:lnTo>
                  <a:lnTo>
                    <a:pt x="17" y="353"/>
                  </a:lnTo>
                  <a:lnTo>
                    <a:pt x="13" y="355"/>
                  </a:lnTo>
                  <a:lnTo>
                    <a:pt x="10" y="358"/>
                  </a:lnTo>
                  <a:lnTo>
                    <a:pt x="6" y="363"/>
                  </a:lnTo>
                  <a:lnTo>
                    <a:pt x="3" y="367"/>
                  </a:lnTo>
                  <a:lnTo>
                    <a:pt x="1" y="371"/>
                  </a:lnTo>
                  <a:lnTo>
                    <a:pt x="1" y="371"/>
                  </a:lnTo>
                  <a:lnTo>
                    <a:pt x="0" y="375"/>
                  </a:lnTo>
                  <a:lnTo>
                    <a:pt x="0" y="381"/>
                  </a:lnTo>
                  <a:lnTo>
                    <a:pt x="0" y="386"/>
                  </a:lnTo>
                  <a:lnTo>
                    <a:pt x="1" y="390"/>
                  </a:lnTo>
                  <a:lnTo>
                    <a:pt x="3" y="395"/>
                  </a:lnTo>
                  <a:lnTo>
                    <a:pt x="5" y="399"/>
                  </a:lnTo>
                  <a:lnTo>
                    <a:pt x="9" y="403"/>
                  </a:lnTo>
                  <a:lnTo>
                    <a:pt x="12" y="407"/>
                  </a:lnTo>
                  <a:lnTo>
                    <a:pt x="280" y="616"/>
                  </a:lnTo>
                  <a:lnTo>
                    <a:pt x="160" y="975"/>
                  </a:lnTo>
                  <a:lnTo>
                    <a:pt x="160" y="975"/>
                  </a:lnTo>
                  <a:lnTo>
                    <a:pt x="159" y="981"/>
                  </a:lnTo>
                  <a:lnTo>
                    <a:pt x="159" y="986"/>
                  </a:lnTo>
                  <a:lnTo>
                    <a:pt x="159" y="990"/>
                  </a:lnTo>
                  <a:lnTo>
                    <a:pt x="160" y="996"/>
                  </a:lnTo>
                  <a:lnTo>
                    <a:pt x="162" y="1000"/>
                  </a:lnTo>
                  <a:lnTo>
                    <a:pt x="164" y="1004"/>
                  </a:lnTo>
                  <a:lnTo>
                    <a:pt x="167" y="1007"/>
                  </a:lnTo>
                  <a:lnTo>
                    <a:pt x="172" y="1012"/>
                  </a:lnTo>
                  <a:lnTo>
                    <a:pt x="172" y="1012"/>
                  </a:lnTo>
                  <a:lnTo>
                    <a:pt x="176" y="1014"/>
                  </a:lnTo>
                  <a:lnTo>
                    <a:pt x="180" y="1016"/>
                  </a:lnTo>
                  <a:lnTo>
                    <a:pt x="186" y="1017"/>
                  </a:lnTo>
                  <a:lnTo>
                    <a:pt x="190" y="1017"/>
                  </a:lnTo>
                  <a:lnTo>
                    <a:pt x="195" y="1017"/>
                  </a:lnTo>
                  <a:lnTo>
                    <a:pt x="200" y="1016"/>
                  </a:lnTo>
                  <a:lnTo>
                    <a:pt x="204" y="1014"/>
                  </a:lnTo>
                  <a:lnTo>
                    <a:pt x="209" y="1012"/>
                  </a:lnTo>
                  <a:lnTo>
                    <a:pt x="509" y="801"/>
                  </a:lnTo>
                  <a:lnTo>
                    <a:pt x="808" y="1012"/>
                  </a:lnTo>
                  <a:lnTo>
                    <a:pt x="808" y="1012"/>
                  </a:lnTo>
                  <a:lnTo>
                    <a:pt x="812" y="1014"/>
                  </a:lnTo>
                  <a:lnTo>
                    <a:pt x="818" y="1016"/>
                  </a:lnTo>
                  <a:lnTo>
                    <a:pt x="822" y="1017"/>
                  </a:lnTo>
                  <a:lnTo>
                    <a:pt x="826" y="1017"/>
                  </a:lnTo>
                  <a:lnTo>
                    <a:pt x="826" y="1017"/>
                  </a:lnTo>
                  <a:lnTo>
                    <a:pt x="832" y="1017"/>
                  </a:lnTo>
                  <a:lnTo>
                    <a:pt x="837" y="1016"/>
                  </a:lnTo>
                  <a:lnTo>
                    <a:pt x="841" y="1014"/>
                  </a:lnTo>
                  <a:lnTo>
                    <a:pt x="846" y="1012"/>
                  </a:lnTo>
                  <a:lnTo>
                    <a:pt x="846" y="1012"/>
                  </a:lnTo>
                  <a:lnTo>
                    <a:pt x="850" y="1007"/>
                  </a:lnTo>
                  <a:lnTo>
                    <a:pt x="853" y="1004"/>
                  </a:lnTo>
                  <a:lnTo>
                    <a:pt x="855" y="1000"/>
                  </a:lnTo>
                  <a:lnTo>
                    <a:pt x="857" y="996"/>
                  </a:lnTo>
                  <a:lnTo>
                    <a:pt x="858" y="990"/>
                  </a:lnTo>
                  <a:lnTo>
                    <a:pt x="858" y="986"/>
                  </a:lnTo>
                  <a:lnTo>
                    <a:pt x="858" y="981"/>
                  </a:lnTo>
                  <a:lnTo>
                    <a:pt x="857" y="975"/>
                  </a:lnTo>
                  <a:lnTo>
                    <a:pt x="737" y="616"/>
                  </a:lnTo>
                  <a:lnTo>
                    <a:pt x="1005" y="407"/>
                  </a:lnTo>
                  <a:lnTo>
                    <a:pt x="1005" y="407"/>
                  </a:lnTo>
                  <a:lnTo>
                    <a:pt x="1009" y="403"/>
                  </a:lnTo>
                  <a:lnTo>
                    <a:pt x="1012" y="399"/>
                  </a:lnTo>
                  <a:lnTo>
                    <a:pt x="1014" y="395"/>
                  </a:lnTo>
                  <a:lnTo>
                    <a:pt x="1016" y="390"/>
                  </a:lnTo>
                  <a:lnTo>
                    <a:pt x="1017" y="386"/>
                  </a:lnTo>
                  <a:lnTo>
                    <a:pt x="1017" y="381"/>
                  </a:lnTo>
                  <a:lnTo>
                    <a:pt x="1017" y="375"/>
                  </a:lnTo>
                  <a:lnTo>
                    <a:pt x="1016" y="371"/>
                  </a:lnTo>
                  <a:lnTo>
                    <a:pt x="1016" y="371"/>
                  </a:lnTo>
                  <a:close/>
                  <a:moveTo>
                    <a:pt x="124" y="413"/>
                  </a:moveTo>
                  <a:lnTo>
                    <a:pt x="348" y="413"/>
                  </a:lnTo>
                  <a:lnTo>
                    <a:pt x="302" y="551"/>
                  </a:lnTo>
                  <a:lnTo>
                    <a:pt x="124" y="413"/>
                  </a:lnTo>
                  <a:close/>
                  <a:moveTo>
                    <a:pt x="766" y="904"/>
                  </a:moveTo>
                  <a:lnTo>
                    <a:pt x="527" y="737"/>
                  </a:lnTo>
                  <a:lnTo>
                    <a:pt x="527" y="737"/>
                  </a:lnTo>
                  <a:lnTo>
                    <a:pt x="523" y="735"/>
                  </a:lnTo>
                  <a:lnTo>
                    <a:pt x="518" y="733"/>
                  </a:lnTo>
                  <a:lnTo>
                    <a:pt x="513" y="732"/>
                  </a:lnTo>
                  <a:lnTo>
                    <a:pt x="509" y="732"/>
                  </a:lnTo>
                  <a:lnTo>
                    <a:pt x="509" y="732"/>
                  </a:lnTo>
                  <a:lnTo>
                    <a:pt x="504" y="732"/>
                  </a:lnTo>
                  <a:lnTo>
                    <a:pt x="499" y="733"/>
                  </a:lnTo>
                  <a:lnTo>
                    <a:pt x="495" y="735"/>
                  </a:lnTo>
                  <a:lnTo>
                    <a:pt x="490" y="737"/>
                  </a:lnTo>
                  <a:lnTo>
                    <a:pt x="251" y="904"/>
                  </a:lnTo>
                  <a:lnTo>
                    <a:pt x="509" y="132"/>
                  </a:lnTo>
                  <a:lnTo>
                    <a:pt x="766" y="904"/>
                  </a:lnTo>
                  <a:close/>
                  <a:moveTo>
                    <a:pt x="716" y="551"/>
                  </a:moveTo>
                  <a:lnTo>
                    <a:pt x="670" y="413"/>
                  </a:lnTo>
                  <a:lnTo>
                    <a:pt x="893" y="413"/>
                  </a:lnTo>
                  <a:lnTo>
                    <a:pt x="716" y="55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5A6478"/>
                </a:solidFill>
                <a:effectLst/>
                <a:uLnTx/>
                <a:uFillTx/>
                <a:latin typeface="小米兰亭_GB外压缩"/>
                <a:ea typeface="小米兰亭_GB外压缩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6117310" y="3946421"/>
            <a:ext cx="247375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Adjust and optimize the user interface.</a:t>
            </a:r>
          </a:p>
        </p:txBody>
      </p:sp>
      <p:sp>
        <p:nvSpPr>
          <p:cNvPr id="24" name="矩形 23"/>
          <p:cNvSpPr/>
          <p:nvPr/>
        </p:nvSpPr>
        <p:spPr>
          <a:xfrm>
            <a:off x="8779954" y="3946651"/>
            <a:ext cx="2473757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Redesigned interface interactions in response to user-suggested navigational fluency issues.</a:t>
            </a:r>
          </a:p>
        </p:txBody>
      </p:sp>
      <p:sp>
        <p:nvSpPr>
          <p:cNvPr id="25" name="矩形 24"/>
          <p:cNvSpPr/>
          <p:nvPr/>
        </p:nvSpPr>
        <p:spPr>
          <a:xfrm>
            <a:off x="1003371" y="3852350"/>
            <a:ext cx="2473757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Improve the speed and accuracy of order processing and optimize system back-end logic.</a:t>
            </a:r>
          </a:p>
        </p:txBody>
      </p:sp>
      <p:sp>
        <p:nvSpPr>
          <p:cNvPr id="26" name="矩形 25"/>
          <p:cNvSpPr/>
          <p:nvPr/>
        </p:nvSpPr>
        <p:spPr>
          <a:xfrm>
            <a:off x="3560491" y="3852441"/>
            <a:ext cx="2473757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Evaluate and tune ElasticSearch and ChatGPT parameters to improve the relevance of search results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</p:txBody>
      </p:sp>
      <p:sp>
        <p:nvSpPr>
          <p:cNvPr id="27" name="文本框 56"/>
          <p:cNvSpPr txBox="1">
            <a:spLocks noChangeArrowheads="1"/>
          </p:cNvSpPr>
          <p:nvPr/>
        </p:nvSpPr>
        <p:spPr bwMode="auto">
          <a:xfrm>
            <a:off x="967105" y="448942"/>
            <a:ext cx="509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sz="2400" b="1" dirty="0">
                <a:solidFill>
                  <a:srgbClr val="595959"/>
                </a:solidFill>
                <a:latin typeface="思源黑体 CN Light" panose="020B0300000000000000" charset="-122"/>
                <a:sym typeface="+mn-ea"/>
              </a:rPr>
              <a:t>Evaluation: Results</a:t>
            </a:r>
            <a:endParaRPr lang="en-GB" altLang="zh-CN" sz="2400" b="1" dirty="0">
              <a:solidFill>
                <a:srgbClr val="595959"/>
              </a:solidFill>
              <a:latin typeface="思源黑体 CN Light" panose="020B0300000000000000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-21182" y="5980555"/>
            <a:ext cx="1520860" cy="726565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-21182" y="4965183"/>
            <a:ext cx="3333457" cy="159250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67105" y="1021388"/>
            <a:ext cx="929963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i="1" dirty="0"/>
              <a:t>——</a:t>
            </a:r>
            <a:r>
              <a:rPr lang="zh-CN" altLang="en-US" i="1" dirty="0"/>
              <a:t>Based on the results obtained, we made the following changes.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595793" y="314531"/>
            <a:ext cx="509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altLang="zh-CN" sz="2400" b="1" dirty="0">
                <a:solidFill>
                  <a:srgbClr val="595959"/>
                </a:solidFill>
                <a:latin typeface="思源黑体 CN Light" panose="020B0300000000000000" charset="-122"/>
                <a:sym typeface="+mn-ea"/>
              </a:rPr>
              <a:t>Partial Display</a:t>
            </a:r>
            <a:endParaRPr lang="en-US" altLang="zh-CN" sz="2400" b="1" dirty="0">
              <a:solidFill>
                <a:srgbClr val="595959"/>
              </a:solidFill>
              <a:latin typeface="思源黑体 CN Light" panose="020B03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243" y="1037088"/>
            <a:ext cx="2432130" cy="5263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05" y="1037088"/>
            <a:ext cx="2475710" cy="53576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064" y="1084243"/>
            <a:ext cx="2432130" cy="52633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25" y="1084243"/>
            <a:ext cx="2432131" cy="52633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618161" y="376256"/>
            <a:ext cx="509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sz="2400" b="1" dirty="0">
                <a:solidFill>
                  <a:srgbClr val="595959"/>
                </a:solidFill>
                <a:latin typeface="思源黑体 CN Light" panose="020B0300000000000000" charset="-122"/>
                <a:sym typeface="+mn-ea"/>
              </a:rPr>
              <a:t>Partial Display</a:t>
            </a:r>
            <a:endParaRPr lang="en-US" altLang="zh-CN" sz="2400" b="1" dirty="0">
              <a:solidFill>
                <a:srgbClr val="595959"/>
              </a:solidFill>
              <a:latin typeface="思源黑体 CN Light" panose="020B0300000000000000" charset="-122"/>
            </a:endParaRPr>
          </a:p>
        </p:txBody>
      </p:sp>
      <p:pic>
        <p:nvPicPr>
          <p:cNvPr id="3" name="4516_17013291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1737" y="1371104"/>
            <a:ext cx="2257209" cy="4880452"/>
          </a:xfrm>
          <a:prstGeom prst="rect">
            <a:avLst/>
          </a:prstGeom>
        </p:spPr>
      </p:pic>
      <p:pic>
        <p:nvPicPr>
          <p:cNvPr id="10" name="4517_170132980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0179" y="1371104"/>
            <a:ext cx="2257209" cy="4880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94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8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cxnSpLocks/>
          </p:cNvCxnSpPr>
          <p:nvPr/>
        </p:nvCxnSpPr>
        <p:spPr>
          <a:xfrm flipH="1">
            <a:off x="784061" y="2769013"/>
            <a:ext cx="218269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任意多边形: 形状 8">
            <a:extLst>
              <a:ext uri="{FF2B5EF4-FFF2-40B4-BE49-F238E27FC236}">
                <a16:creationId xmlns:a16="http://schemas.microsoft.com/office/drawing/2014/main" id="{C4283DCF-0C1A-BD78-56A8-56766A0E5E4D}"/>
              </a:ext>
            </a:extLst>
          </p:cNvPr>
          <p:cNvSpPr/>
          <p:nvPr/>
        </p:nvSpPr>
        <p:spPr>
          <a:xfrm>
            <a:off x="4290675" y="2487212"/>
            <a:ext cx="7829550" cy="4381500"/>
          </a:xfrm>
          <a:custGeom>
            <a:avLst/>
            <a:gdLst>
              <a:gd name="connsiteX0" fmla="*/ 0 w 8058150"/>
              <a:gd name="connsiteY0" fmla="*/ 4895850 h 4895850"/>
              <a:gd name="connsiteX1" fmla="*/ 3524250 w 8058150"/>
              <a:gd name="connsiteY1" fmla="*/ 1181100 h 4895850"/>
              <a:gd name="connsiteX2" fmla="*/ 8058150 w 8058150"/>
              <a:gd name="connsiteY2" fmla="*/ 0 h 4895850"/>
              <a:gd name="connsiteX0-1" fmla="*/ 0 w 7829550"/>
              <a:gd name="connsiteY0-2" fmla="*/ 4381500 h 4381500"/>
              <a:gd name="connsiteX1-3" fmla="*/ 3295650 w 7829550"/>
              <a:gd name="connsiteY1-4" fmla="*/ 1181100 h 4381500"/>
              <a:gd name="connsiteX2-5" fmla="*/ 7829550 w 7829550"/>
              <a:gd name="connsiteY2-6" fmla="*/ 0 h 4381500"/>
              <a:gd name="connsiteX0-7" fmla="*/ 0 w 7829550"/>
              <a:gd name="connsiteY0-8" fmla="*/ 4381500 h 4381500"/>
              <a:gd name="connsiteX1-9" fmla="*/ 3295650 w 7829550"/>
              <a:gd name="connsiteY1-10" fmla="*/ 1181100 h 4381500"/>
              <a:gd name="connsiteX2-11" fmla="*/ 7829550 w 7829550"/>
              <a:gd name="connsiteY2-12" fmla="*/ 0 h 4381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7829550" h="4381500">
                <a:moveTo>
                  <a:pt x="0" y="4381500"/>
                </a:moveTo>
                <a:cubicBezTo>
                  <a:pt x="1090612" y="2932112"/>
                  <a:pt x="1952625" y="1997075"/>
                  <a:pt x="3295650" y="1181100"/>
                </a:cubicBezTo>
                <a:cubicBezTo>
                  <a:pt x="4638675" y="365125"/>
                  <a:pt x="6518275" y="123825"/>
                  <a:pt x="7829550" y="0"/>
                </a:cubicBezTo>
              </a:path>
            </a:pathLst>
          </a:cu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50CBBC-6E10-0ED4-1FD0-19B6D687E676}"/>
              </a:ext>
            </a:extLst>
          </p:cNvPr>
          <p:cNvSpPr txBox="1"/>
          <p:nvPr/>
        </p:nvSpPr>
        <p:spPr>
          <a:xfrm flipH="1">
            <a:off x="3067167" y="1913670"/>
            <a:ext cx="5696644" cy="24314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b="1" dirty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Thank</a:t>
            </a:r>
            <a:r>
              <a:rPr lang="zh-CN" altLang="en-US" sz="8000" b="1" dirty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8000" b="1" dirty="0">
                <a:solidFill>
                  <a:srgbClr val="262626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you! </a:t>
            </a:r>
            <a:endParaRPr lang="zh-CN" altLang="en-US" sz="8000" b="1" dirty="0">
              <a:solidFill>
                <a:srgbClr val="262626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algn="dist"/>
            <a:endParaRPr lang="zh-CN" altLang="en-US" sz="7200" b="1" spc="120" dirty="0">
              <a:ln>
                <a:solidFill>
                  <a:srgbClr val="1279EF">
                    <a:alpha val="39000"/>
                  </a:srgbClr>
                </a:solidFill>
              </a:ln>
              <a:solidFill>
                <a:schemeClr val="bg2">
                  <a:lumMod val="25000"/>
                </a:schemeClr>
              </a:solidFill>
              <a:effectLst>
                <a:outerShdw blurRad="50800" dist="76200" dir="2700000" algn="tl" rotWithShape="0">
                  <a:prstClr val="black">
                    <a:alpha val="28000"/>
                  </a:prstClr>
                </a:outerShdw>
              </a:effectLst>
              <a:latin typeface="Times New Roman" panose="02020603050405020304" pitchFamily="18" charset="0"/>
              <a:ea typeface="阿里巴巴普惠体 Heavy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D886DC4-4A7E-80C0-FDF1-799ED60F95A6}"/>
              </a:ext>
            </a:extLst>
          </p:cNvPr>
          <p:cNvSpPr/>
          <p:nvPr/>
        </p:nvSpPr>
        <p:spPr>
          <a:xfrm>
            <a:off x="5288982" y="5003042"/>
            <a:ext cx="552450" cy="55245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B3C9592-9A48-3141-2725-9AFDCFC71715}"/>
              </a:ext>
            </a:extLst>
          </p:cNvPr>
          <p:cNvSpPr/>
          <p:nvPr/>
        </p:nvSpPr>
        <p:spPr>
          <a:xfrm>
            <a:off x="6394976" y="4283397"/>
            <a:ext cx="263450" cy="263450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19D2DA8-C11F-3B30-04D9-004E8EDC3695}"/>
              </a:ext>
            </a:extLst>
          </p:cNvPr>
          <p:cNvSpPr/>
          <p:nvPr/>
        </p:nvSpPr>
        <p:spPr>
          <a:xfrm>
            <a:off x="4495520" y="6446494"/>
            <a:ext cx="129939" cy="129939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F19410F-9E5B-794E-02C3-7C45BBF10E01}"/>
              </a:ext>
            </a:extLst>
          </p:cNvPr>
          <p:cNvSpPr/>
          <p:nvPr/>
        </p:nvSpPr>
        <p:spPr>
          <a:xfrm>
            <a:off x="7580596" y="3537997"/>
            <a:ext cx="171048" cy="171048"/>
          </a:xfrm>
          <a:prstGeom prst="ellipse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EADF15B-AC38-DE19-2990-40329C6D5BD2}"/>
              </a:ext>
            </a:extLst>
          </p:cNvPr>
          <p:cNvGrpSpPr/>
          <p:nvPr/>
        </p:nvGrpSpPr>
        <p:grpSpPr>
          <a:xfrm>
            <a:off x="6394976" y="3389889"/>
            <a:ext cx="5150734" cy="507996"/>
            <a:chOff x="36906" y="5187480"/>
            <a:chExt cx="5150734" cy="50799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CCEE26C-A5D3-A093-3C32-2FE7F85F2445}"/>
                </a:ext>
              </a:extLst>
            </p:cNvPr>
            <p:cNvSpPr/>
            <p:nvPr/>
          </p:nvSpPr>
          <p:spPr>
            <a:xfrm>
              <a:off x="398794" y="5399944"/>
              <a:ext cx="2819645" cy="295532"/>
            </a:xfrm>
            <a:prstGeom prst="rect">
              <a:avLst/>
            </a:prstGeom>
            <a:solidFill>
              <a:schemeClr val="bg1">
                <a:lumMod val="6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AF89EEA-56B1-39BA-CAE3-82F3AA66031D}"/>
                </a:ext>
              </a:extLst>
            </p:cNvPr>
            <p:cNvGrpSpPr/>
            <p:nvPr/>
          </p:nvGrpSpPr>
          <p:grpSpPr>
            <a:xfrm>
              <a:off x="36906" y="5187480"/>
              <a:ext cx="5150734" cy="465577"/>
              <a:chOff x="-18" y="244221"/>
              <a:chExt cx="5150734" cy="465577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42AF86D-0065-9873-8BD2-75221E8CB502}"/>
                  </a:ext>
                </a:extLst>
              </p:cNvPr>
              <p:cNvSpPr/>
              <p:nvPr/>
            </p:nvSpPr>
            <p:spPr>
              <a:xfrm>
                <a:off x="-18" y="326427"/>
                <a:ext cx="2793162" cy="2955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阿里巴巴普惠体" panose="00020600040101010101" pitchFamily="18" charset="-122"/>
                  <a:ea typeface="阿里巴巴普惠体" panose="00020600040101010101" pitchFamily="18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FE614E4-5C72-D770-F283-9F8E15EB9F03}"/>
                  </a:ext>
                </a:extLst>
              </p:cNvPr>
              <p:cNvSpPr txBox="1"/>
              <p:nvPr/>
            </p:nvSpPr>
            <p:spPr>
              <a:xfrm>
                <a:off x="242628" y="244221"/>
                <a:ext cx="4908088" cy="465577"/>
              </a:xfrm>
              <a:prstGeom prst="rect">
                <a:avLst/>
              </a:prstGeom>
              <a:solidFill>
                <a:srgbClr val="FF9300"/>
              </a:solidFill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sz="1100" spc="120">
                    <a:solidFill>
                      <a:schemeClr val="bg2">
                        <a:lumMod val="2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defRPr>
                </a:lvl1pPr>
              </a:lstStyle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  G10 / Strawberry dumplings</a:t>
                </a:r>
              </a:p>
            </p:txBody>
          </p:sp>
        </p:grpSp>
      </p:grpSp>
      <p:cxnSp>
        <p:nvCxnSpPr>
          <p:cNvPr id="5" name="直接连接符 8">
            <a:extLst>
              <a:ext uri="{FF2B5EF4-FFF2-40B4-BE49-F238E27FC236}">
                <a16:creationId xmlns:a16="http://schemas.microsoft.com/office/drawing/2014/main" id="{AA2E4DFB-42EA-96DC-126C-435887A634FB}"/>
              </a:ext>
            </a:extLst>
          </p:cNvPr>
          <p:cNvCxnSpPr>
            <a:cxnSpLocks/>
          </p:cNvCxnSpPr>
          <p:nvPr/>
        </p:nvCxnSpPr>
        <p:spPr>
          <a:xfrm flipH="1">
            <a:off x="8870554" y="2736952"/>
            <a:ext cx="218269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91FDDB4-3ED9-AEB6-CEA0-E12EDA80E9CC}"/>
              </a:ext>
            </a:extLst>
          </p:cNvPr>
          <p:cNvSpPr txBox="1"/>
          <p:nvPr/>
        </p:nvSpPr>
        <p:spPr>
          <a:xfrm>
            <a:off x="10120096" y="4085182"/>
            <a:ext cx="6105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altLang="zh-CN" sz="1800" dirty="0">
                <a:solidFill>
                  <a:srgbClr val="595959"/>
                </a:solidFill>
                <a:latin typeface="+mn-ea"/>
                <a:cs typeface="思源宋体 CN Heavy" panose="02020900000000000000" charset="-122"/>
              </a:rPr>
              <a:t>WANG Fei</a:t>
            </a:r>
          </a:p>
          <a:p>
            <a:pPr indent="0">
              <a:buNone/>
            </a:pPr>
            <a:r>
              <a:rPr lang="en-US" altLang="zh-CN" sz="1800" dirty="0">
                <a:solidFill>
                  <a:srgbClr val="595959"/>
                </a:solidFill>
                <a:latin typeface="+mn-ea"/>
                <a:cs typeface="思源宋体 CN Heavy" panose="02020900000000000000" charset="-122"/>
              </a:rPr>
              <a:t>CHEN </a:t>
            </a:r>
            <a:r>
              <a:rPr lang="en-US" altLang="zh-CN" sz="1800" dirty="0" err="1">
                <a:solidFill>
                  <a:srgbClr val="595959"/>
                </a:solidFill>
                <a:latin typeface="+mn-ea"/>
                <a:cs typeface="思源宋体 CN Heavy" panose="02020900000000000000" charset="-122"/>
              </a:rPr>
              <a:t>Siyu</a:t>
            </a:r>
            <a:endParaRPr lang="en-US" altLang="zh-CN" sz="1800" dirty="0">
              <a:solidFill>
                <a:srgbClr val="595959"/>
              </a:solidFill>
              <a:latin typeface="+mn-ea"/>
              <a:cs typeface="思源宋体 CN Heavy" panose="02020900000000000000" charset="-122"/>
            </a:endParaRPr>
          </a:p>
          <a:p>
            <a:pPr indent="0">
              <a:buNone/>
            </a:pPr>
            <a:r>
              <a:rPr lang="en-US" altLang="zh-CN" sz="1800" dirty="0">
                <a:solidFill>
                  <a:srgbClr val="595959"/>
                </a:solidFill>
                <a:latin typeface="+mn-ea"/>
                <a:cs typeface="思源宋体 CN Heavy" panose="02020900000000000000" charset="-122"/>
              </a:rPr>
              <a:t>TIAN </a:t>
            </a:r>
            <a:r>
              <a:rPr lang="en-US" altLang="zh-CN" sz="1800" dirty="0" err="1">
                <a:solidFill>
                  <a:srgbClr val="595959"/>
                </a:solidFill>
                <a:latin typeface="+mn-ea"/>
                <a:cs typeface="思源宋体 CN Heavy" panose="02020900000000000000" charset="-122"/>
              </a:rPr>
              <a:t>Zebai</a:t>
            </a:r>
            <a:endParaRPr lang="en-US" altLang="zh-CN" sz="1800" dirty="0">
              <a:solidFill>
                <a:srgbClr val="595959"/>
              </a:solidFill>
              <a:latin typeface="+mn-ea"/>
              <a:cs typeface="思源宋体 CN Heavy" panose="02020900000000000000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4E7FD6-C5BF-A638-0E40-D424BC428ACB}"/>
              </a:ext>
            </a:extLst>
          </p:cNvPr>
          <p:cNvSpPr txBox="1"/>
          <p:nvPr/>
        </p:nvSpPr>
        <p:spPr>
          <a:xfrm>
            <a:off x="9576509" y="428339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930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41895" y="1860261"/>
            <a:ext cx="929801" cy="892987"/>
            <a:chOff x="1662545" y="1863436"/>
            <a:chExt cx="929801" cy="892987"/>
          </a:xfrm>
        </p:grpSpPr>
        <p:grpSp>
          <p:nvGrpSpPr>
            <p:cNvPr id="6" name="组合 5"/>
            <p:cNvGrpSpPr/>
            <p:nvPr/>
          </p:nvGrpSpPr>
          <p:grpSpPr>
            <a:xfrm>
              <a:off x="1662545" y="1863436"/>
              <a:ext cx="929801" cy="892987"/>
              <a:chOff x="1662545" y="1863436"/>
              <a:chExt cx="929801" cy="892987"/>
            </a:xfrm>
          </p:grpSpPr>
          <p:sp>
            <p:nvSpPr>
              <p:cNvPr id="5" name="矩形 4"/>
              <p:cNvSpPr/>
              <p:nvPr/>
            </p:nvSpPr>
            <p:spPr>
              <a:xfrm rot="2191455">
                <a:off x="1843556" y="1932702"/>
                <a:ext cx="748790" cy="823721"/>
              </a:xfrm>
              <a:custGeom>
                <a:avLst/>
                <a:gdLst>
                  <a:gd name="connsiteX0" fmla="*/ 0 w 625475"/>
                  <a:gd name="connsiteY0" fmla="*/ 0 h 803509"/>
                  <a:gd name="connsiteX1" fmla="*/ 625475 w 625475"/>
                  <a:gd name="connsiteY1" fmla="*/ 0 h 803509"/>
                  <a:gd name="connsiteX2" fmla="*/ 625475 w 625475"/>
                  <a:gd name="connsiteY2" fmla="*/ 803509 h 803509"/>
                  <a:gd name="connsiteX3" fmla="*/ 0 w 625475"/>
                  <a:gd name="connsiteY3" fmla="*/ 803509 h 803509"/>
                  <a:gd name="connsiteX4" fmla="*/ 0 w 625475"/>
                  <a:gd name="connsiteY4" fmla="*/ 0 h 803509"/>
                  <a:gd name="connsiteX0-1" fmla="*/ 123315 w 748790"/>
                  <a:gd name="connsiteY0-2" fmla="*/ 0 h 823721"/>
                  <a:gd name="connsiteX1-3" fmla="*/ 748790 w 748790"/>
                  <a:gd name="connsiteY1-4" fmla="*/ 0 h 823721"/>
                  <a:gd name="connsiteX2-5" fmla="*/ 748790 w 748790"/>
                  <a:gd name="connsiteY2-6" fmla="*/ 803509 h 823721"/>
                  <a:gd name="connsiteX3-7" fmla="*/ 0 w 748790"/>
                  <a:gd name="connsiteY3-8" fmla="*/ 823721 h 823721"/>
                  <a:gd name="connsiteX4-9" fmla="*/ 123315 w 748790"/>
                  <a:gd name="connsiteY4-10" fmla="*/ 0 h 82372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48790" h="823721">
                    <a:moveTo>
                      <a:pt x="123315" y="0"/>
                    </a:moveTo>
                    <a:lnTo>
                      <a:pt x="748790" y="0"/>
                    </a:lnTo>
                    <a:lnTo>
                      <a:pt x="748790" y="803509"/>
                    </a:lnTo>
                    <a:lnTo>
                      <a:pt x="0" y="823721"/>
                    </a:lnTo>
                    <a:lnTo>
                      <a:pt x="12331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  <a:alpha val="33000"/>
                    </a:schemeClr>
                  </a:gs>
                  <a:gs pos="100000">
                    <a:srgbClr val="FFFFF7">
                      <a:alpha val="0"/>
                    </a:srgbClr>
                  </a:gs>
                </a:gsLst>
                <a:lin ang="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1662545" y="1863436"/>
                <a:ext cx="595746" cy="595746"/>
                <a:chOff x="1662545" y="1863436"/>
                <a:chExt cx="595746" cy="595746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1662545" y="1863436"/>
                  <a:ext cx="595746" cy="595746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</a:endParaRPr>
                </a:p>
              </p:txBody>
            </p:sp>
            <p:sp>
              <p:nvSpPr>
                <p:cNvPr id="3" name="文本框 2"/>
                <p:cNvSpPr txBox="1"/>
                <p:nvPr/>
              </p:nvSpPr>
              <p:spPr>
                <a:xfrm>
                  <a:off x="1777515" y="1954418"/>
                  <a:ext cx="3658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>
                      <a:solidFill>
                        <a:srgbClr val="FFFFF7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</a:rPr>
                    <a:t>1</a:t>
                  </a:r>
                  <a:endParaRPr lang="zh-CN" altLang="en-US" sz="2400">
                    <a:solidFill>
                      <a:srgbClr val="FFFFF7"/>
                    </a:solidFill>
                    <a:latin typeface="思源黑体 CN Light" panose="020B0300000000000000" charset="-122"/>
                    <a:ea typeface="思源黑体 CN Light" panose="020B0300000000000000" charset="-122"/>
                  </a:endParaRPr>
                </a:p>
              </p:txBody>
            </p:sp>
          </p:grpSp>
        </p:grpSp>
        <p:sp>
          <p:nvSpPr>
            <p:cNvPr id="7" name="文本框 6"/>
            <p:cNvSpPr txBox="1"/>
            <p:nvPr/>
          </p:nvSpPr>
          <p:spPr>
            <a:xfrm>
              <a:off x="2363845" y="1899699"/>
              <a:ext cx="184731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endParaRPr lang="zh-CN" sz="2800">
                <a:solidFill>
                  <a:srgbClr val="000000"/>
                </a:solidFill>
                <a:latin typeface="PingFang SC"/>
                <a:ea typeface="思源黑体 CN Light"/>
                <a:cs typeface="Calibri" panose="020F05020202040302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541895" y="2767253"/>
            <a:ext cx="2484380" cy="892987"/>
            <a:chOff x="1662545" y="1863436"/>
            <a:chExt cx="2484380" cy="892987"/>
          </a:xfrm>
        </p:grpSpPr>
        <p:grpSp>
          <p:nvGrpSpPr>
            <p:cNvPr id="10" name="组合 9"/>
            <p:cNvGrpSpPr/>
            <p:nvPr/>
          </p:nvGrpSpPr>
          <p:grpSpPr>
            <a:xfrm>
              <a:off x="1662545" y="1863436"/>
              <a:ext cx="929801" cy="892987"/>
              <a:chOff x="1662545" y="1863436"/>
              <a:chExt cx="929801" cy="892987"/>
            </a:xfrm>
          </p:grpSpPr>
          <p:sp>
            <p:nvSpPr>
              <p:cNvPr id="12" name="矩形 4"/>
              <p:cNvSpPr/>
              <p:nvPr/>
            </p:nvSpPr>
            <p:spPr>
              <a:xfrm rot="2191455">
                <a:off x="1843556" y="1932702"/>
                <a:ext cx="748790" cy="823721"/>
              </a:xfrm>
              <a:custGeom>
                <a:avLst/>
                <a:gdLst>
                  <a:gd name="connsiteX0" fmla="*/ 0 w 625475"/>
                  <a:gd name="connsiteY0" fmla="*/ 0 h 803509"/>
                  <a:gd name="connsiteX1" fmla="*/ 625475 w 625475"/>
                  <a:gd name="connsiteY1" fmla="*/ 0 h 803509"/>
                  <a:gd name="connsiteX2" fmla="*/ 625475 w 625475"/>
                  <a:gd name="connsiteY2" fmla="*/ 803509 h 803509"/>
                  <a:gd name="connsiteX3" fmla="*/ 0 w 625475"/>
                  <a:gd name="connsiteY3" fmla="*/ 803509 h 803509"/>
                  <a:gd name="connsiteX4" fmla="*/ 0 w 625475"/>
                  <a:gd name="connsiteY4" fmla="*/ 0 h 803509"/>
                  <a:gd name="connsiteX0-1" fmla="*/ 123315 w 748790"/>
                  <a:gd name="connsiteY0-2" fmla="*/ 0 h 823721"/>
                  <a:gd name="connsiteX1-3" fmla="*/ 748790 w 748790"/>
                  <a:gd name="connsiteY1-4" fmla="*/ 0 h 823721"/>
                  <a:gd name="connsiteX2-5" fmla="*/ 748790 w 748790"/>
                  <a:gd name="connsiteY2-6" fmla="*/ 803509 h 823721"/>
                  <a:gd name="connsiteX3-7" fmla="*/ 0 w 748790"/>
                  <a:gd name="connsiteY3-8" fmla="*/ 823721 h 823721"/>
                  <a:gd name="connsiteX4-9" fmla="*/ 123315 w 748790"/>
                  <a:gd name="connsiteY4-10" fmla="*/ 0 h 82372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48790" h="823721">
                    <a:moveTo>
                      <a:pt x="123315" y="0"/>
                    </a:moveTo>
                    <a:lnTo>
                      <a:pt x="748790" y="0"/>
                    </a:lnTo>
                    <a:lnTo>
                      <a:pt x="748790" y="803509"/>
                    </a:lnTo>
                    <a:lnTo>
                      <a:pt x="0" y="823721"/>
                    </a:lnTo>
                    <a:lnTo>
                      <a:pt x="12331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  <a:alpha val="33000"/>
                    </a:schemeClr>
                  </a:gs>
                  <a:gs pos="100000">
                    <a:srgbClr val="FFFFF7">
                      <a:alpha val="0"/>
                    </a:srgbClr>
                  </a:gs>
                </a:gsLst>
                <a:lin ang="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1662545" y="1863436"/>
                <a:ext cx="595746" cy="595746"/>
                <a:chOff x="1662545" y="1863436"/>
                <a:chExt cx="595746" cy="595746"/>
              </a:xfrm>
            </p:grpSpPr>
            <p:sp>
              <p:nvSpPr>
                <p:cNvPr id="14" name="矩形 13"/>
                <p:cNvSpPr/>
                <p:nvPr/>
              </p:nvSpPr>
              <p:spPr>
                <a:xfrm>
                  <a:off x="1662545" y="1863436"/>
                  <a:ext cx="595746" cy="595746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</a:endParaRP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1777515" y="1954418"/>
                  <a:ext cx="3658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>
                      <a:solidFill>
                        <a:srgbClr val="FFFFF7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</a:rPr>
                    <a:t>2</a:t>
                  </a:r>
                  <a:endParaRPr lang="zh-CN" altLang="en-US" sz="2400">
                    <a:solidFill>
                      <a:srgbClr val="FFFFF7"/>
                    </a:solidFill>
                    <a:latin typeface="思源黑体 CN Light" panose="020B0300000000000000" charset="-122"/>
                    <a:ea typeface="思源黑体 CN Light" panose="020B0300000000000000" charset="-122"/>
                  </a:endParaRPr>
                </a:p>
              </p:txBody>
            </p:sp>
          </p:grpSp>
        </p:grpSp>
        <p:sp>
          <p:nvSpPr>
            <p:cNvPr id="11" name="文本框 10"/>
            <p:cNvSpPr txBox="1"/>
            <p:nvPr/>
          </p:nvSpPr>
          <p:spPr>
            <a:xfrm>
              <a:off x="2363845" y="1899699"/>
              <a:ext cx="1783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latin typeface="思源黑体 CN Light" panose="020B0300000000000000" charset="-122"/>
                  <a:ea typeface="思源黑体 CN Light" panose="020B0300000000000000" charset="-122"/>
                </a:rPr>
                <a:t>Prototype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41895" y="3702820"/>
            <a:ext cx="2662180" cy="892987"/>
            <a:chOff x="1662545" y="1863436"/>
            <a:chExt cx="2662180" cy="892987"/>
          </a:xfrm>
        </p:grpSpPr>
        <p:grpSp>
          <p:nvGrpSpPr>
            <p:cNvPr id="17" name="组合 16"/>
            <p:cNvGrpSpPr/>
            <p:nvPr/>
          </p:nvGrpSpPr>
          <p:grpSpPr>
            <a:xfrm>
              <a:off x="1662545" y="1863436"/>
              <a:ext cx="929801" cy="892987"/>
              <a:chOff x="1662545" y="1863436"/>
              <a:chExt cx="929801" cy="892987"/>
            </a:xfrm>
          </p:grpSpPr>
          <p:sp>
            <p:nvSpPr>
              <p:cNvPr id="19" name="矩形 4"/>
              <p:cNvSpPr/>
              <p:nvPr/>
            </p:nvSpPr>
            <p:spPr>
              <a:xfrm rot="2191455">
                <a:off x="1843556" y="1932702"/>
                <a:ext cx="748790" cy="823721"/>
              </a:xfrm>
              <a:custGeom>
                <a:avLst/>
                <a:gdLst>
                  <a:gd name="connsiteX0" fmla="*/ 0 w 625475"/>
                  <a:gd name="connsiteY0" fmla="*/ 0 h 803509"/>
                  <a:gd name="connsiteX1" fmla="*/ 625475 w 625475"/>
                  <a:gd name="connsiteY1" fmla="*/ 0 h 803509"/>
                  <a:gd name="connsiteX2" fmla="*/ 625475 w 625475"/>
                  <a:gd name="connsiteY2" fmla="*/ 803509 h 803509"/>
                  <a:gd name="connsiteX3" fmla="*/ 0 w 625475"/>
                  <a:gd name="connsiteY3" fmla="*/ 803509 h 803509"/>
                  <a:gd name="connsiteX4" fmla="*/ 0 w 625475"/>
                  <a:gd name="connsiteY4" fmla="*/ 0 h 803509"/>
                  <a:gd name="connsiteX0-1" fmla="*/ 123315 w 748790"/>
                  <a:gd name="connsiteY0-2" fmla="*/ 0 h 823721"/>
                  <a:gd name="connsiteX1-3" fmla="*/ 748790 w 748790"/>
                  <a:gd name="connsiteY1-4" fmla="*/ 0 h 823721"/>
                  <a:gd name="connsiteX2-5" fmla="*/ 748790 w 748790"/>
                  <a:gd name="connsiteY2-6" fmla="*/ 803509 h 823721"/>
                  <a:gd name="connsiteX3-7" fmla="*/ 0 w 748790"/>
                  <a:gd name="connsiteY3-8" fmla="*/ 823721 h 823721"/>
                  <a:gd name="connsiteX4-9" fmla="*/ 123315 w 748790"/>
                  <a:gd name="connsiteY4-10" fmla="*/ 0 h 82372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48790" h="823721">
                    <a:moveTo>
                      <a:pt x="123315" y="0"/>
                    </a:moveTo>
                    <a:lnTo>
                      <a:pt x="748790" y="0"/>
                    </a:lnTo>
                    <a:lnTo>
                      <a:pt x="748790" y="803509"/>
                    </a:lnTo>
                    <a:lnTo>
                      <a:pt x="0" y="823721"/>
                    </a:lnTo>
                    <a:lnTo>
                      <a:pt x="12331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  <a:alpha val="33000"/>
                    </a:schemeClr>
                  </a:gs>
                  <a:gs pos="100000">
                    <a:srgbClr val="FFFFF7">
                      <a:alpha val="0"/>
                    </a:srgbClr>
                  </a:gs>
                </a:gsLst>
                <a:lin ang="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662545" y="1863436"/>
                <a:ext cx="595746" cy="595746"/>
                <a:chOff x="1662545" y="1863436"/>
                <a:chExt cx="595746" cy="595746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1662545" y="1863436"/>
                  <a:ext cx="595746" cy="595746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1777515" y="1954418"/>
                  <a:ext cx="3658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dirty="0">
                      <a:solidFill>
                        <a:srgbClr val="FFFFF7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</a:rPr>
                    <a:t>3</a:t>
                  </a:r>
                  <a:endParaRPr lang="zh-CN" altLang="en-US" sz="2400" dirty="0">
                    <a:solidFill>
                      <a:srgbClr val="FFFFF7"/>
                    </a:solidFill>
                    <a:latin typeface="思源黑体 CN Light" panose="020B0300000000000000" charset="-122"/>
                    <a:ea typeface="思源黑体 CN Light" panose="020B0300000000000000" charset="-122"/>
                  </a:endParaRPr>
                </a:p>
              </p:txBody>
            </p:sp>
          </p:grpSp>
        </p:grpSp>
        <p:sp>
          <p:nvSpPr>
            <p:cNvPr id="18" name="文本框 17"/>
            <p:cNvSpPr txBox="1"/>
            <p:nvPr/>
          </p:nvSpPr>
          <p:spPr>
            <a:xfrm>
              <a:off x="2363845" y="1899699"/>
              <a:ext cx="19608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latin typeface="思源黑体 CN Light" panose="020B0300000000000000" charset="-122"/>
                  <a:ea typeface="思源黑体 CN Light" panose="020B0300000000000000" charset="-122"/>
                </a:rPr>
                <a:t>Evaluation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41895" y="4638386"/>
            <a:ext cx="2035640" cy="892987"/>
            <a:chOff x="1662545" y="1863436"/>
            <a:chExt cx="2035640" cy="892987"/>
          </a:xfrm>
        </p:grpSpPr>
        <p:grpSp>
          <p:nvGrpSpPr>
            <p:cNvPr id="24" name="组合 23"/>
            <p:cNvGrpSpPr/>
            <p:nvPr/>
          </p:nvGrpSpPr>
          <p:grpSpPr>
            <a:xfrm>
              <a:off x="1662545" y="1863436"/>
              <a:ext cx="929801" cy="892987"/>
              <a:chOff x="1662545" y="1863436"/>
              <a:chExt cx="929801" cy="892987"/>
            </a:xfrm>
          </p:grpSpPr>
          <p:sp>
            <p:nvSpPr>
              <p:cNvPr id="26" name="矩形 4"/>
              <p:cNvSpPr/>
              <p:nvPr/>
            </p:nvSpPr>
            <p:spPr>
              <a:xfrm rot="2191455">
                <a:off x="1843556" y="1932702"/>
                <a:ext cx="748790" cy="823721"/>
              </a:xfrm>
              <a:custGeom>
                <a:avLst/>
                <a:gdLst>
                  <a:gd name="connsiteX0" fmla="*/ 0 w 625475"/>
                  <a:gd name="connsiteY0" fmla="*/ 0 h 803509"/>
                  <a:gd name="connsiteX1" fmla="*/ 625475 w 625475"/>
                  <a:gd name="connsiteY1" fmla="*/ 0 h 803509"/>
                  <a:gd name="connsiteX2" fmla="*/ 625475 w 625475"/>
                  <a:gd name="connsiteY2" fmla="*/ 803509 h 803509"/>
                  <a:gd name="connsiteX3" fmla="*/ 0 w 625475"/>
                  <a:gd name="connsiteY3" fmla="*/ 803509 h 803509"/>
                  <a:gd name="connsiteX4" fmla="*/ 0 w 625475"/>
                  <a:gd name="connsiteY4" fmla="*/ 0 h 803509"/>
                  <a:gd name="connsiteX0-1" fmla="*/ 123315 w 748790"/>
                  <a:gd name="connsiteY0-2" fmla="*/ 0 h 823721"/>
                  <a:gd name="connsiteX1-3" fmla="*/ 748790 w 748790"/>
                  <a:gd name="connsiteY1-4" fmla="*/ 0 h 823721"/>
                  <a:gd name="connsiteX2-5" fmla="*/ 748790 w 748790"/>
                  <a:gd name="connsiteY2-6" fmla="*/ 803509 h 823721"/>
                  <a:gd name="connsiteX3-7" fmla="*/ 0 w 748790"/>
                  <a:gd name="connsiteY3-8" fmla="*/ 823721 h 823721"/>
                  <a:gd name="connsiteX4-9" fmla="*/ 123315 w 748790"/>
                  <a:gd name="connsiteY4-10" fmla="*/ 0 h 82372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48790" h="823721">
                    <a:moveTo>
                      <a:pt x="123315" y="0"/>
                    </a:moveTo>
                    <a:lnTo>
                      <a:pt x="748790" y="0"/>
                    </a:lnTo>
                    <a:lnTo>
                      <a:pt x="748790" y="803509"/>
                    </a:lnTo>
                    <a:lnTo>
                      <a:pt x="0" y="823721"/>
                    </a:lnTo>
                    <a:lnTo>
                      <a:pt x="12331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40000"/>
                      <a:lumOff val="60000"/>
                      <a:alpha val="33000"/>
                    </a:schemeClr>
                  </a:gs>
                  <a:gs pos="100000">
                    <a:srgbClr val="FFFFF7">
                      <a:alpha val="0"/>
                    </a:srgbClr>
                  </a:gs>
                </a:gsLst>
                <a:lin ang="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Light" panose="020B0300000000000000" charset="-122"/>
                  <a:ea typeface="思源黑体 CN Light" panose="020B0300000000000000" charset="-122"/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1662545" y="1863436"/>
                <a:ext cx="595746" cy="595746"/>
                <a:chOff x="1662545" y="1863436"/>
                <a:chExt cx="595746" cy="595746"/>
              </a:xfrm>
            </p:grpSpPr>
            <p:sp>
              <p:nvSpPr>
                <p:cNvPr id="28" name="矩形 27"/>
                <p:cNvSpPr/>
                <p:nvPr/>
              </p:nvSpPr>
              <p:spPr>
                <a:xfrm>
                  <a:off x="1662545" y="1863436"/>
                  <a:ext cx="595746" cy="595746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1777515" y="1954418"/>
                  <a:ext cx="36580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>
                      <a:solidFill>
                        <a:srgbClr val="FFFFF7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</a:rPr>
                    <a:t>4</a:t>
                  </a:r>
                  <a:endParaRPr lang="zh-CN" altLang="en-US" sz="2400">
                    <a:solidFill>
                      <a:srgbClr val="FFFFF7"/>
                    </a:solidFill>
                    <a:latin typeface="思源黑体 CN Light" panose="020B0300000000000000" charset="-122"/>
                    <a:ea typeface="思源黑体 CN Light" panose="020B0300000000000000" charset="-122"/>
                  </a:endParaRPr>
                </a:p>
              </p:txBody>
            </p:sp>
          </p:grpSp>
        </p:grpSp>
        <p:sp>
          <p:nvSpPr>
            <p:cNvPr id="25" name="文本框 24"/>
            <p:cNvSpPr txBox="1"/>
            <p:nvPr/>
          </p:nvSpPr>
          <p:spPr>
            <a:xfrm>
              <a:off x="2363845" y="1899699"/>
              <a:ext cx="13343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latin typeface="思源黑体 CN Light" panose="020B0300000000000000" charset="-122"/>
                  <a:ea typeface="思源黑体 CN Light" panose="020B0300000000000000" charset="-122"/>
                </a:rPr>
                <a:t>Result</a:t>
              </a:r>
              <a:r>
                <a:rPr lang="zh-CN" altLang="en-US" sz="2800" dirty="0">
                  <a:latin typeface="思源黑体 CN Light" panose="020B0300000000000000" charset="-122"/>
                  <a:ea typeface="思源黑体 CN Light" panose="020B0300000000000000" charset="-122"/>
                </a:rPr>
                <a:t> </a:t>
              </a:r>
              <a:endParaRPr lang="en-US" sz="2800" dirty="0">
                <a:latin typeface="思源黑体 CN Light" panose="020B0300000000000000" charset="-122"/>
                <a:ea typeface="思源黑体 CN Light" panose="020B0300000000000000" charset="-122"/>
              </a:endParaRPr>
            </a:p>
          </p:txBody>
        </p:sp>
      </p:grpSp>
      <p:sp>
        <p:nvSpPr>
          <p:cNvPr id="129" name="任意多边形: 形状 232"/>
          <p:cNvSpPr/>
          <p:nvPr/>
        </p:nvSpPr>
        <p:spPr>
          <a:xfrm>
            <a:off x="8035140" y="2707463"/>
            <a:ext cx="2499995" cy="1039495"/>
          </a:xfrm>
          <a:custGeom>
            <a:avLst/>
            <a:gdLst/>
            <a:ahLst/>
            <a:cxnLst/>
            <a:rect l="l" t="t" r="r" b="b"/>
            <a:pathLst>
              <a:path w="2499857" h="1038914">
                <a:moveTo>
                  <a:pt x="1516245" y="624888"/>
                </a:moveTo>
                <a:cubicBezTo>
                  <a:pt x="1502880" y="624888"/>
                  <a:pt x="1496197" y="632664"/>
                  <a:pt x="1496197" y="648217"/>
                </a:cubicBezTo>
                <a:lnTo>
                  <a:pt x="1496197" y="757085"/>
                </a:lnTo>
                <a:lnTo>
                  <a:pt x="1535897" y="757085"/>
                </a:lnTo>
                <a:lnTo>
                  <a:pt x="1535897" y="648217"/>
                </a:lnTo>
                <a:cubicBezTo>
                  <a:pt x="1535897" y="632664"/>
                  <a:pt x="1529346" y="624888"/>
                  <a:pt x="1516245" y="624888"/>
                </a:cubicBezTo>
                <a:close/>
                <a:moveTo>
                  <a:pt x="666480" y="624888"/>
                </a:moveTo>
                <a:cubicBezTo>
                  <a:pt x="652838" y="624888"/>
                  <a:pt x="646016" y="632664"/>
                  <a:pt x="646016" y="648217"/>
                </a:cubicBezTo>
                <a:lnTo>
                  <a:pt x="646016" y="939213"/>
                </a:lnTo>
                <a:cubicBezTo>
                  <a:pt x="646016" y="955311"/>
                  <a:pt x="652838" y="963360"/>
                  <a:pt x="666480" y="963360"/>
                </a:cubicBezTo>
                <a:cubicBezTo>
                  <a:pt x="679850" y="963360"/>
                  <a:pt x="686535" y="955311"/>
                  <a:pt x="686535" y="939213"/>
                </a:cubicBezTo>
                <a:lnTo>
                  <a:pt x="686535" y="648217"/>
                </a:lnTo>
                <a:cubicBezTo>
                  <a:pt x="686535" y="632664"/>
                  <a:pt x="679850" y="624888"/>
                  <a:pt x="666480" y="624888"/>
                </a:cubicBezTo>
                <a:close/>
                <a:moveTo>
                  <a:pt x="2365204" y="551218"/>
                </a:moveTo>
                <a:cubicBezTo>
                  <a:pt x="2453335" y="551218"/>
                  <a:pt x="2497401" y="583278"/>
                  <a:pt x="2497401" y="647398"/>
                </a:cubicBezTo>
                <a:lnTo>
                  <a:pt x="2497401" y="741123"/>
                </a:lnTo>
                <a:lnTo>
                  <a:pt x="2383622" y="741123"/>
                </a:lnTo>
                <a:lnTo>
                  <a:pt x="2386078" y="684233"/>
                </a:lnTo>
                <a:cubicBezTo>
                  <a:pt x="2386078" y="644670"/>
                  <a:pt x="2378847" y="624888"/>
                  <a:pt x="2364386" y="624888"/>
                </a:cubicBezTo>
                <a:cubicBezTo>
                  <a:pt x="2349924" y="624888"/>
                  <a:pt x="2342694" y="637303"/>
                  <a:pt x="2342694" y="662132"/>
                </a:cubicBezTo>
                <a:cubicBezTo>
                  <a:pt x="2342694" y="687780"/>
                  <a:pt x="2345900" y="707153"/>
                  <a:pt x="2352312" y="720250"/>
                </a:cubicBezTo>
                <a:cubicBezTo>
                  <a:pt x="2358724" y="733346"/>
                  <a:pt x="2394400" y="755857"/>
                  <a:pt x="2459338" y="787780"/>
                </a:cubicBezTo>
                <a:cubicBezTo>
                  <a:pt x="2486350" y="807153"/>
                  <a:pt x="2499857" y="832801"/>
                  <a:pt x="2499857" y="864724"/>
                </a:cubicBezTo>
                <a:lnTo>
                  <a:pt x="2499857" y="935939"/>
                </a:lnTo>
                <a:cubicBezTo>
                  <a:pt x="2499857" y="1002787"/>
                  <a:pt x="2453813" y="1036212"/>
                  <a:pt x="2361726" y="1036212"/>
                </a:cubicBezTo>
                <a:cubicBezTo>
                  <a:pt x="2271548" y="1036212"/>
                  <a:pt x="2226460" y="1004152"/>
                  <a:pt x="2226460" y="940031"/>
                </a:cubicBezTo>
                <a:lnTo>
                  <a:pt x="2226460" y="838531"/>
                </a:lnTo>
                <a:lnTo>
                  <a:pt x="2343104" y="838531"/>
                </a:lnTo>
                <a:lnTo>
                  <a:pt x="2343104" y="939213"/>
                </a:lnTo>
                <a:cubicBezTo>
                  <a:pt x="2343104" y="955311"/>
                  <a:pt x="2349652" y="963360"/>
                  <a:pt x="2362749" y="963360"/>
                </a:cubicBezTo>
                <a:cubicBezTo>
                  <a:pt x="2375846" y="963360"/>
                  <a:pt x="2382394" y="947944"/>
                  <a:pt x="2382394" y="917112"/>
                </a:cubicBezTo>
                <a:cubicBezTo>
                  <a:pt x="2382394" y="877003"/>
                  <a:pt x="2374345" y="851082"/>
                  <a:pt x="2358247" y="839349"/>
                </a:cubicBezTo>
                <a:cubicBezTo>
                  <a:pt x="2297401" y="807426"/>
                  <a:pt x="2260702" y="785120"/>
                  <a:pt x="2248151" y="772432"/>
                </a:cubicBezTo>
                <a:cubicBezTo>
                  <a:pt x="2235600" y="759745"/>
                  <a:pt x="2229324" y="740713"/>
                  <a:pt x="2229324" y="715338"/>
                </a:cubicBezTo>
                <a:lnTo>
                  <a:pt x="2229324" y="651491"/>
                </a:lnTo>
                <a:cubicBezTo>
                  <a:pt x="2229324" y="584642"/>
                  <a:pt x="2274618" y="551218"/>
                  <a:pt x="2365204" y="551218"/>
                </a:cubicBezTo>
                <a:close/>
                <a:moveTo>
                  <a:pt x="1862872" y="551218"/>
                </a:moveTo>
                <a:cubicBezTo>
                  <a:pt x="1883937" y="551218"/>
                  <a:pt x="1903360" y="556948"/>
                  <a:pt x="1921142" y="568408"/>
                </a:cubicBezTo>
                <a:cubicBezTo>
                  <a:pt x="1938925" y="579867"/>
                  <a:pt x="1947816" y="596648"/>
                  <a:pt x="1947816" y="618749"/>
                </a:cubicBezTo>
                <a:lnTo>
                  <a:pt x="1947816" y="1029663"/>
                </a:lnTo>
                <a:lnTo>
                  <a:pt x="1831172" y="1029663"/>
                </a:lnTo>
                <a:lnTo>
                  <a:pt x="1831172" y="648217"/>
                </a:lnTo>
                <a:cubicBezTo>
                  <a:pt x="1831172" y="633756"/>
                  <a:pt x="1824419" y="626525"/>
                  <a:pt x="1810913" y="626525"/>
                </a:cubicBezTo>
                <a:cubicBezTo>
                  <a:pt x="1797406" y="626525"/>
                  <a:pt x="1790653" y="633483"/>
                  <a:pt x="1790653" y="647398"/>
                </a:cubicBezTo>
                <a:lnTo>
                  <a:pt x="1790653" y="1029663"/>
                </a:lnTo>
                <a:lnTo>
                  <a:pt x="1674009" y="1029663"/>
                </a:lnTo>
                <a:lnTo>
                  <a:pt x="1674009" y="554492"/>
                </a:lnTo>
                <a:lnTo>
                  <a:pt x="1790653" y="554492"/>
                </a:lnTo>
                <a:lnTo>
                  <a:pt x="1790653" y="570454"/>
                </a:lnTo>
                <a:cubicBezTo>
                  <a:pt x="1806249" y="557630"/>
                  <a:pt x="1830321" y="551218"/>
                  <a:pt x="1862872" y="551218"/>
                </a:cubicBezTo>
                <a:close/>
                <a:moveTo>
                  <a:pt x="1515433" y="551218"/>
                </a:moveTo>
                <a:cubicBezTo>
                  <a:pt x="1606838" y="551218"/>
                  <a:pt x="1652541" y="583278"/>
                  <a:pt x="1652541" y="647398"/>
                </a:cubicBezTo>
                <a:lnTo>
                  <a:pt x="1652541" y="828299"/>
                </a:lnTo>
                <a:lnTo>
                  <a:pt x="1496197" y="828299"/>
                </a:lnTo>
                <a:lnTo>
                  <a:pt x="1496197" y="939213"/>
                </a:lnTo>
                <a:cubicBezTo>
                  <a:pt x="1496197" y="955311"/>
                  <a:pt x="1502880" y="963360"/>
                  <a:pt x="1516245" y="963360"/>
                </a:cubicBezTo>
                <a:cubicBezTo>
                  <a:pt x="1529346" y="963360"/>
                  <a:pt x="1535897" y="955311"/>
                  <a:pt x="1535897" y="939213"/>
                </a:cubicBezTo>
                <a:lnTo>
                  <a:pt x="1535897" y="843442"/>
                </a:lnTo>
                <a:lnTo>
                  <a:pt x="1652541" y="843442"/>
                </a:lnTo>
                <a:lnTo>
                  <a:pt x="1652541" y="940031"/>
                </a:lnTo>
                <a:cubicBezTo>
                  <a:pt x="1652541" y="1004152"/>
                  <a:pt x="1606838" y="1036212"/>
                  <a:pt x="1515433" y="1036212"/>
                </a:cubicBezTo>
                <a:cubicBezTo>
                  <a:pt x="1424846" y="1036212"/>
                  <a:pt x="1379553" y="1002787"/>
                  <a:pt x="1379553" y="935939"/>
                </a:cubicBezTo>
                <a:lnTo>
                  <a:pt x="1379553" y="651491"/>
                </a:lnTo>
                <a:cubicBezTo>
                  <a:pt x="1379553" y="584642"/>
                  <a:pt x="1424846" y="551218"/>
                  <a:pt x="1515433" y="551218"/>
                </a:cubicBezTo>
                <a:close/>
                <a:moveTo>
                  <a:pt x="1015147" y="551218"/>
                </a:moveTo>
                <a:cubicBezTo>
                  <a:pt x="1036212" y="551218"/>
                  <a:pt x="1055635" y="556948"/>
                  <a:pt x="1073418" y="568408"/>
                </a:cubicBezTo>
                <a:cubicBezTo>
                  <a:pt x="1091200" y="579867"/>
                  <a:pt x="1100091" y="596648"/>
                  <a:pt x="1100091" y="618749"/>
                </a:cubicBezTo>
                <a:lnTo>
                  <a:pt x="1100091" y="1029663"/>
                </a:lnTo>
                <a:lnTo>
                  <a:pt x="983447" y="1029663"/>
                </a:lnTo>
                <a:lnTo>
                  <a:pt x="983447" y="648217"/>
                </a:lnTo>
                <a:cubicBezTo>
                  <a:pt x="983447" y="633756"/>
                  <a:pt x="976694" y="626525"/>
                  <a:pt x="963188" y="626525"/>
                </a:cubicBezTo>
                <a:cubicBezTo>
                  <a:pt x="949682" y="626525"/>
                  <a:pt x="942928" y="633483"/>
                  <a:pt x="942928" y="647398"/>
                </a:cubicBezTo>
                <a:lnTo>
                  <a:pt x="942928" y="1029663"/>
                </a:lnTo>
                <a:lnTo>
                  <a:pt x="826284" y="1029663"/>
                </a:lnTo>
                <a:lnTo>
                  <a:pt x="826284" y="554492"/>
                </a:lnTo>
                <a:lnTo>
                  <a:pt x="942928" y="554492"/>
                </a:lnTo>
                <a:lnTo>
                  <a:pt x="942928" y="570454"/>
                </a:lnTo>
                <a:cubicBezTo>
                  <a:pt x="958524" y="557630"/>
                  <a:pt x="982596" y="551218"/>
                  <a:pt x="1015147" y="551218"/>
                </a:cubicBezTo>
                <a:close/>
                <a:moveTo>
                  <a:pt x="668117" y="551218"/>
                </a:moveTo>
                <a:cubicBezTo>
                  <a:pt x="703861" y="551218"/>
                  <a:pt x="735307" y="558994"/>
                  <a:pt x="762456" y="574547"/>
                </a:cubicBezTo>
                <a:cubicBezTo>
                  <a:pt x="789604" y="590099"/>
                  <a:pt x="803179" y="614383"/>
                  <a:pt x="803179" y="647398"/>
                </a:cubicBezTo>
                <a:lnTo>
                  <a:pt x="803179" y="940031"/>
                </a:lnTo>
                <a:cubicBezTo>
                  <a:pt x="803179" y="1004152"/>
                  <a:pt x="758158" y="1036212"/>
                  <a:pt x="668117" y="1036212"/>
                </a:cubicBezTo>
                <a:cubicBezTo>
                  <a:pt x="575621" y="1036212"/>
                  <a:pt x="529372" y="1002787"/>
                  <a:pt x="529372" y="935939"/>
                </a:cubicBezTo>
                <a:lnTo>
                  <a:pt x="529372" y="651491"/>
                </a:lnTo>
                <a:cubicBezTo>
                  <a:pt x="529372" y="584642"/>
                  <a:pt x="575621" y="551218"/>
                  <a:pt x="668117" y="551218"/>
                </a:cubicBezTo>
                <a:close/>
                <a:moveTo>
                  <a:pt x="2017170" y="458721"/>
                </a:moveTo>
                <a:lnTo>
                  <a:pt x="2133814" y="458721"/>
                </a:lnTo>
                <a:lnTo>
                  <a:pt x="2133814" y="554492"/>
                </a:lnTo>
                <a:lnTo>
                  <a:pt x="2196842" y="554492"/>
                </a:lnTo>
                <a:lnTo>
                  <a:pt x="2196842" y="624888"/>
                </a:lnTo>
                <a:lnTo>
                  <a:pt x="2133814" y="624888"/>
                </a:lnTo>
                <a:lnTo>
                  <a:pt x="2133814" y="913838"/>
                </a:lnTo>
                <a:cubicBezTo>
                  <a:pt x="2133814" y="927753"/>
                  <a:pt x="2137975" y="937098"/>
                  <a:pt x="2146297" y="941873"/>
                </a:cubicBezTo>
                <a:cubicBezTo>
                  <a:pt x="2154619" y="946648"/>
                  <a:pt x="2172832" y="949036"/>
                  <a:pt x="2200935" y="949036"/>
                </a:cubicBezTo>
                <a:lnTo>
                  <a:pt x="2200935" y="1029663"/>
                </a:lnTo>
                <a:lnTo>
                  <a:pt x="2127266" y="1029663"/>
                </a:lnTo>
                <a:cubicBezTo>
                  <a:pt x="2074605" y="1029663"/>
                  <a:pt x="2043091" y="1021750"/>
                  <a:pt x="2032722" y="1005925"/>
                </a:cubicBezTo>
                <a:cubicBezTo>
                  <a:pt x="2022354" y="990100"/>
                  <a:pt x="2017170" y="959677"/>
                  <a:pt x="2017170" y="914656"/>
                </a:cubicBezTo>
                <a:lnTo>
                  <a:pt x="2017170" y="624888"/>
                </a:lnTo>
                <a:lnTo>
                  <a:pt x="1965192" y="624888"/>
                </a:lnTo>
                <a:lnTo>
                  <a:pt x="1965192" y="554492"/>
                </a:lnTo>
                <a:lnTo>
                  <a:pt x="2017170" y="554492"/>
                </a:lnTo>
                <a:close/>
                <a:moveTo>
                  <a:pt x="1169445" y="458721"/>
                </a:moveTo>
                <a:lnTo>
                  <a:pt x="1286089" y="458721"/>
                </a:lnTo>
                <a:lnTo>
                  <a:pt x="1286089" y="554492"/>
                </a:lnTo>
                <a:lnTo>
                  <a:pt x="1349118" y="554492"/>
                </a:lnTo>
                <a:lnTo>
                  <a:pt x="1349118" y="624888"/>
                </a:lnTo>
                <a:lnTo>
                  <a:pt x="1286089" y="624888"/>
                </a:lnTo>
                <a:lnTo>
                  <a:pt x="1286089" y="913838"/>
                </a:lnTo>
                <a:cubicBezTo>
                  <a:pt x="1286089" y="927753"/>
                  <a:pt x="1290250" y="937098"/>
                  <a:pt x="1298572" y="941873"/>
                </a:cubicBezTo>
                <a:cubicBezTo>
                  <a:pt x="1306894" y="946648"/>
                  <a:pt x="1325106" y="949036"/>
                  <a:pt x="1353210" y="949036"/>
                </a:cubicBezTo>
                <a:lnTo>
                  <a:pt x="1353210" y="1029663"/>
                </a:lnTo>
                <a:lnTo>
                  <a:pt x="1279540" y="1029663"/>
                </a:lnTo>
                <a:cubicBezTo>
                  <a:pt x="1226880" y="1029663"/>
                  <a:pt x="1195366" y="1021750"/>
                  <a:pt x="1184997" y="1005925"/>
                </a:cubicBezTo>
                <a:cubicBezTo>
                  <a:pt x="1174629" y="990100"/>
                  <a:pt x="1169445" y="959677"/>
                  <a:pt x="1169445" y="914656"/>
                </a:cubicBezTo>
                <a:lnTo>
                  <a:pt x="1169445" y="624888"/>
                </a:lnTo>
                <a:lnTo>
                  <a:pt x="1117467" y="624888"/>
                </a:lnTo>
                <a:lnTo>
                  <a:pt x="1117467" y="554492"/>
                </a:lnTo>
                <a:lnTo>
                  <a:pt x="1169445" y="554492"/>
                </a:lnTo>
                <a:close/>
                <a:moveTo>
                  <a:pt x="259017" y="0"/>
                </a:moveTo>
                <a:cubicBezTo>
                  <a:pt x="413668" y="0"/>
                  <a:pt x="490993" y="60248"/>
                  <a:pt x="490993" y="180743"/>
                </a:cubicBezTo>
                <a:lnTo>
                  <a:pt x="490993" y="365755"/>
                </a:lnTo>
                <a:lnTo>
                  <a:pt x="287480" y="365755"/>
                </a:lnTo>
                <a:lnTo>
                  <a:pt x="287480" y="163665"/>
                </a:lnTo>
                <a:cubicBezTo>
                  <a:pt x="287480" y="147061"/>
                  <a:pt x="277166" y="138759"/>
                  <a:pt x="256537" y="138759"/>
                </a:cubicBezTo>
                <a:cubicBezTo>
                  <a:pt x="234945" y="138759"/>
                  <a:pt x="224149" y="147061"/>
                  <a:pt x="224149" y="163665"/>
                </a:cubicBezTo>
                <a:lnTo>
                  <a:pt x="224149" y="871691"/>
                </a:lnTo>
                <a:cubicBezTo>
                  <a:pt x="224149" y="888295"/>
                  <a:pt x="234945" y="896597"/>
                  <a:pt x="256537" y="896597"/>
                </a:cubicBezTo>
                <a:cubicBezTo>
                  <a:pt x="277166" y="896597"/>
                  <a:pt x="287480" y="888295"/>
                  <a:pt x="287480" y="871691"/>
                </a:cubicBezTo>
                <a:lnTo>
                  <a:pt x="287480" y="619791"/>
                </a:lnTo>
                <a:lnTo>
                  <a:pt x="490993" y="619791"/>
                </a:lnTo>
                <a:lnTo>
                  <a:pt x="490993" y="878807"/>
                </a:lnTo>
                <a:cubicBezTo>
                  <a:pt x="490993" y="927195"/>
                  <a:pt x="467274" y="965976"/>
                  <a:pt x="419835" y="995151"/>
                </a:cubicBezTo>
                <a:cubicBezTo>
                  <a:pt x="372396" y="1024326"/>
                  <a:pt x="318790" y="1038914"/>
                  <a:pt x="259017" y="1038914"/>
                </a:cubicBezTo>
                <a:cubicBezTo>
                  <a:pt x="86339" y="1038914"/>
                  <a:pt x="0" y="977718"/>
                  <a:pt x="0" y="855325"/>
                </a:cubicBezTo>
                <a:lnTo>
                  <a:pt x="0" y="198533"/>
                </a:lnTo>
                <a:cubicBezTo>
                  <a:pt x="0" y="66178"/>
                  <a:pt x="86339" y="0"/>
                  <a:pt x="259017" y="0"/>
                </a:cubicBezTo>
                <a:close/>
              </a:path>
            </a:pathLst>
          </a:cu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9300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243195" y="1920465"/>
            <a:ext cx="2387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latin typeface="思源黑体 CN Light" panose="020B0300000000000000" charset="-122"/>
                <a:ea typeface="思源黑体 CN Light" panose="020B0300000000000000" charset="-122"/>
              </a:rPr>
              <a:t>Topic Review</a:t>
            </a:r>
            <a:endParaRPr lang="zh-CN" altLang="en-US" sz="2800" dirty="0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31" name="任意多边形: 形状 55">
            <a:extLst>
              <a:ext uri="{FF2B5EF4-FFF2-40B4-BE49-F238E27FC236}">
                <a16:creationId xmlns:a16="http://schemas.microsoft.com/office/drawing/2014/main" id="{78A7C78F-5EB8-637F-AF2D-1D3171FA5FA5}"/>
              </a:ext>
            </a:extLst>
          </p:cNvPr>
          <p:cNvSpPr/>
          <p:nvPr/>
        </p:nvSpPr>
        <p:spPr>
          <a:xfrm rot="10800000">
            <a:off x="0" y="5004893"/>
            <a:ext cx="12192000" cy="1342092"/>
          </a:xfrm>
          <a:custGeom>
            <a:avLst/>
            <a:gdLst>
              <a:gd name="connsiteX0" fmla="*/ 3486150 w 12192000"/>
              <a:gd name="connsiteY0" fmla="*/ 2027919 h 2028705"/>
              <a:gd name="connsiteX1" fmla="*/ 1409700 w 12192000"/>
              <a:gd name="connsiteY1" fmla="*/ 1716469 h 2028705"/>
              <a:gd name="connsiteX2" fmla="*/ 3721 w 12192000"/>
              <a:gd name="connsiteY2" fmla="*/ 1810350 h 2028705"/>
              <a:gd name="connsiteX3" fmla="*/ 0 w 12192000"/>
              <a:gd name="connsiteY3" fmla="*/ 1811183 h 2028705"/>
              <a:gd name="connsiteX4" fmla="*/ 0 w 12192000"/>
              <a:gd name="connsiteY4" fmla="*/ 0 h 2028705"/>
              <a:gd name="connsiteX5" fmla="*/ 12192000 w 12192000"/>
              <a:gd name="connsiteY5" fmla="*/ 0 h 2028705"/>
              <a:gd name="connsiteX6" fmla="*/ 12192000 w 12192000"/>
              <a:gd name="connsiteY6" fmla="*/ 1628208 h 2028705"/>
              <a:gd name="connsiteX7" fmla="*/ 12091839 w 12192000"/>
              <a:gd name="connsiteY7" fmla="*/ 1643067 h 2028705"/>
              <a:gd name="connsiteX8" fmla="*/ 10896600 w 12192000"/>
              <a:gd name="connsiteY8" fmla="*/ 1950056 h 2028705"/>
              <a:gd name="connsiteX9" fmla="*/ 9505950 w 12192000"/>
              <a:gd name="connsiteY9" fmla="*/ 1777028 h 2028705"/>
              <a:gd name="connsiteX10" fmla="*/ 7677150 w 12192000"/>
              <a:gd name="connsiteY10" fmla="*/ 2010616 h 2028705"/>
              <a:gd name="connsiteX11" fmla="*/ 5276850 w 12192000"/>
              <a:gd name="connsiteY11" fmla="*/ 1811634 h 2028705"/>
              <a:gd name="connsiteX12" fmla="*/ 3486150 w 12192000"/>
              <a:gd name="connsiteY12" fmla="*/ 2027919 h 202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028705">
                <a:moveTo>
                  <a:pt x="3486150" y="2027919"/>
                </a:moveTo>
                <a:cubicBezTo>
                  <a:pt x="2841625" y="2012058"/>
                  <a:pt x="2044700" y="1736655"/>
                  <a:pt x="1409700" y="1716469"/>
                </a:cubicBezTo>
                <a:cubicBezTo>
                  <a:pt x="933450" y="1701329"/>
                  <a:pt x="391120" y="1730798"/>
                  <a:pt x="3721" y="1810350"/>
                </a:cubicBezTo>
                <a:lnTo>
                  <a:pt x="0" y="1811183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1628208"/>
                </a:lnTo>
                <a:lnTo>
                  <a:pt x="12091839" y="1643067"/>
                </a:lnTo>
                <a:cubicBezTo>
                  <a:pt x="11683603" y="1716198"/>
                  <a:pt x="11270456" y="1931672"/>
                  <a:pt x="10896600" y="1950056"/>
                </a:cubicBezTo>
                <a:cubicBezTo>
                  <a:pt x="10398125" y="1974568"/>
                  <a:pt x="10042525" y="1766935"/>
                  <a:pt x="9505950" y="1777028"/>
                </a:cubicBezTo>
                <a:cubicBezTo>
                  <a:pt x="8969375" y="1787121"/>
                  <a:pt x="8382000" y="2004848"/>
                  <a:pt x="7677150" y="2010616"/>
                </a:cubicBezTo>
                <a:cubicBezTo>
                  <a:pt x="6972300" y="2016383"/>
                  <a:pt x="5975350" y="1808750"/>
                  <a:pt x="5276850" y="1811634"/>
                </a:cubicBezTo>
                <a:cubicBezTo>
                  <a:pt x="4578350" y="1814518"/>
                  <a:pt x="4130675" y="2043780"/>
                  <a:pt x="3486150" y="2027919"/>
                </a:cubicBezTo>
                <a:close/>
              </a:path>
            </a:pathLst>
          </a:custGeom>
          <a:solidFill>
            <a:schemeClr val="bg2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33" name="任意多边形: 形状 54">
            <a:extLst>
              <a:ext uri="{FF2B5EF4-FFF2-40B4-BE49-F238E27FC236}">
                <a16:creationId xmlns:a16="http://schemas.microsoft.com/office/drawing/2014/main" id="{BB03D797-A9BB-068C-1C66-469DE56379B6}"/>
              </a:ext>
            </a:extLst>
          </p:cNvPr>
          <p:cNvSpPr/>
          <p:nvPr/>
        </p:nvSpPr>
        <p:spPr>
          <a:xfrm rot="10800000">
            <a:off x="0" y="5233889"/>
            <a:ext cx="12192000" cy="1342092"/>
          </a:xfrm>
          <a:custGeom>
            <a:avLst/>
            <a:gdLst>
              <a:gd name="connsiteX0" fmla="*/ 3486150 w 12192000"/>
              <a:gd name="connsiteY0" fmla="*/ 2027919 h 2028705"/>
              <a:gd name="connsiteX1" fmla="*/ 1409700 w 12192000"/>
              <a:gd name="connsiteY1" fmla="*/ 1716469 h 2028705"/>
              <a:gd name="connsiteX2" fmla="*/ 3721 w 12192000"/>
              <a:gd name="connsiteY2" fmla="*/ 1810350 h 2028705"/>
              <a:gd name="connsiteX3" fmla="*/ 0 w 12192000"/>
              <a:gd name="connsiteY3" fmla="*/ 1811183 h 2028705"/>
              <a:gd name="connsiteX4" fmla="*/ 0 w 12192000"/>
              <a:gd name="connsiteY4" fmla="*/ 0 h 2028705"/>
              <a:gd name="connsiteX5" fmla="*/ 12192000 w 12192000"/>
              <a:gd name="connsiteY5" fmla="*/ 0 h 2028705"/>
              <a:gd name="connsiteX6" fmla="*/ 12192000 w 12192000"/>
              <a:gd name="connsiteY6" fmla="*/ 1628208 h 2028705"/>
              <a:gd name="connsiteX7" fmla="*/ 12091839 w 12192000"/>
              <a:gd name="connsiteY7" fmla="*/ 1643067 h 2028705"/>
              <a:gd name="connsiteX8" fmla="*/ 10896600 w 12192000"/>
              <a:gd name="connsiteY8" fmla="*/ 1950056 h 2028705"/>
              <a:gd name="connsiteX9" fmla="*/ 9505950 w 12192000"/>
              <a:gd name="connsiteY9" fmla="*/ 1777028 h 2028705"/>
              <a:gd name="connsiteX10" fmla="*/ 7677150 w 12192000"/>
              <a:gd name="connsiteY10" fmla="*/ 2010616 h 2028705"/>
              <a:gd name="connsiteX11" fmla="*/ 5276850 w 12192000"/>
              <a:gd name="connsiteY11" fmla="*/ 1811634 h 2028705"/>
              <a:gd name="connsiteX12" fmla="*/ 3486150 w 12192000"/>
              <a:gd name="connsiteY12" fmla="*/ 2027919 h 202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028705">
                <a:moveTo>
                  <a:pt x="3486150" y="2027919"/>
                </a:moveTo>
                <a:cubicBezTo>
                  <a:pt x="2841625" y="2012058"/>
                  <a:pt x="2044700" y="1736655"/>
                  <a:pt x="1409700" y="1716469"/>
                </a:cubicBezTo>
                <a:cubicBezTo>
                  <a:pt x="933450" y="1701329"/>
                  <a:pt x="391120" y="1730798"/>
                  <a:pt x="3721" y="1810350"/>
                </a:cubicBezTo>
                <a:lnTo>
                  <a:pt x="0" y="1811183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1628208"/>
                </a:lnTo>
                <a:lnTo>
                  <a:pt x="12091839" y="1643067"/>
                </a:lnTo>
                <a:cubicBezTo>
                  <a:pt x="11683603" y="1716198"/>
                  <a:pt x="11270456" y="1931672"/>
                  <a:pt x="10896600" y="1950056"/>
                </a:cubicBezTo>
                <a:cubicBezTo>
                  <a:pt x="10398125" y="1974568"/>
                  <a:pt x="10042525" y="1766935"/>
                  <a:pt x="9505950" y="1777028"/>
                </a:cubicBezTo>
                <a:cubicBezTo>
                  <a:pt x="8969375" y="1787121"/>
                  <a:pt x="8382000" y="2004848"/>
                  <a:pt x="7677150" y="2010616"/>
                </a:cubicBezTo>
                <a:cubicBezTo>
                  <a:pt x="6972300" y="2016383"/>
                  <a:pt x="5975350" y="1808750"/>
                  <a:pt x="5276850" y="1811634"/>
                </a:cubicBezTo>
                <a:cubicBezTo>
                  <a:pt x="4578350" y="1814518"/>
                  <a:pt x="4130675" y="2043780"/>
                  <a:pt x="3486150" y="2027919"/>
                </a:cubicBezTo>
                <a:close/>
              </a:path>
            </a:pathLst>
          </a:custGeom>
          <a:solidFill>
            <a:schemeClr val="accent6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34" name="任意多边形: 形状 53">
            <a:extLst>
              <a:ext uri="{FF2B5EF4-FFF2-40B4-BE49-F238E27FC236}">
                <a16:creationId xmlns:a16="http://schemas.microsoft.com/office/drawing/2014/main" id="{3C344F78-A4DD-654E-48B6-B4A1C0C487C2}"/>
              </a:ext>
            </a:extLst>
          </p:cNvPr>
          <p:cNvSpPr/>
          <p:nvPr/>
        </p:nvSpPr>
        <p:spPr>
          <a:xfrm rot="10800000">
            <a:off x="0" y="5553859"/>
            <a:ext cx="12192000" cy="1342092"/>
          </a:xfrm>
          <a:custGeom>
            <a:avLst/>
            <a:gdLst>
              <a:gd name="connsiteX0" fmla="*/ 3486150 w 12192000"/>
              <a:gd name="connsiteY0" fmla="*/ 2027919 h 2028705"/>
              <a:gd name="connsiteX1" fmla="*/ 1409700 w 12192000"/>
              <a:gd name="connsiteY1" fmla="*/ 1716469 h 2028705"/>
              <a:gd name="connsiteX2" fmla="*/ 3721 w 12192000"/>
              <a:gd name="connsiteY2" fmla="*/ 1810350 h 2028705"/>
              <a:gd name="connsiteX3" fmla="*/ 0 w 12192000"/>
              <a:gd name="connsiteY3" fmla="*/ 1811183 h 2028705"/>
              <a:gd name="connsiteX4" fmla="*/ 0 w 12192000"/>
              <a:gd name="connsiteY4" fmla="*/ 0 h 2028705"/>
              <a:gd name="connsiteX5" fmla="*/ 12192000 w 12192000"/>
              <a:gd name="connsiteY5" fmla="*/ 0 h 2028705"/>
              <a:gd name="connsiteX6" fmla="*/ 12192000 w 12192000"/>
              <a:gd name="connsiteY6" fmla="*/ 1628208 h 2028705"/>
              <a:gd name="connsiteX7" fmla="*/ 12091839 w 12192000"/>
              <a:gd name="connsiteY7" fmla="*/ 1643067 h 2028705"/>
              <a:gd name="connsiteX8" fmla="*/ 10896600 w 12192000"/>
              <a:gd name="connsiteY8" fmla="*/ 1950056 h 2028705"/>
              <a:gd name="connsiteX9" fmla="*/ 9505950 w 12192000"/>
              <a:gd name="connsiteY9" fmla="*/ 1777028 h 2028705"/>
              <a:gd name="connsiteX10" fmla="*/ 7677150 w 12192000"/>
              <a:gd name="connsiteY10" fmla="*/ 2010616 h 2028705"/>
              <a:gd name="connsiteX11" fmla="*/ 5276850 w 12192000"/>
              <a:gd name="connsiteY11" fmla="*/ 1811634 h 2028705"/>
              <a:gd name="connsiteX12" fmla="*/ 3486150 w 12192000"/>
              <a:gd name="connsiteY12" fmla="*/ 2027919 h 202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2028705">
                <a:moveTo>
                  <a:pt x="3486150" y="2027919"/>
                </a:moveTo>
                <a:cubicBezTo>
                  <a:pt x="2841625" y="2012058"/>
                  <a:pt x="2044700" y="1736655"/>
                  <a:pt x="1409700" y="1716469"/>
                </a:cubicBezTo>
                <a:cubicBezTo>
                  <a:pt x="933450" y="1701329"/>
                  <a:pt x="391120" y="1730798"/>
                  <a:pt x="3721" y="1810350"/>
                </a:cubicBezTo>
                <a:lnTo>
                  <a:pt x="0" y="1811183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1628208"/>
                </a:lnTo>
                <a:lnTo>
                  <a:pt x="12091839" y="1643067"/>
                </a:lnTo>
                <a:cubicBezTo>
                  <a:pt x="11683603" y="1716198"/>
                  <a:pt x="11270456" y="1931672"/>
                  <a:pt x="10896600" y="1950056"/>
                </a:cubicBezTo>
                <a:cubicBezTo>
                  <a:pt x="10398125" y="1974568"/>
                  <a:pt x="10042525" y="1766935"/>
                  <a:pt x="9505950" y="1777028"/>
                </a:cubicBezTo>
                <a:cubicBezTo>
                  <a:pt x="8969375" y="1787121"/>
                  <a:pt x="8382000" y="2004848"/>
                  <a:pt x="7677150" y="2010616"/>
                </a:cubicBezTo>
                <a:cubicBezTo>
                  <a:pt x="6972300" y="2016383"/>
                  <a:pt x="5975350" y="1808750"/>
                  <a:pt x="5276850" y="1811634"/>
                </a:cubicBezTo>
                <a:cubicBezTo>
                  <a:pt x="4578350" y="1814518"/>
                  <a:pt x="4130675" y="2043780"/>
                  <a:pt x="3486150" y="2027919"/>
                </a:cubicBezTo>
                <a:close/>
              </a:path>
            </a:pathLst>
          </a:cu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>
            <a:off x="822325" y="3922713"/>
            <a:ext cx="10547350" cy="68213"/>
          </a:xfrm>
          <a:custGeom>
            <a:avLst/>
            <a:gdLst>
              <a:gd name="T0" fmla="*/ 2147483647 w 2112"/>
              <a:gd name="T1" fmla="*/ 2147483647 h 28"/>
              <a:gd name="T2" fmla="*/ 2147483647 w 2112"/>
              <a:gd name="T3" fmla="*/ 0 h 28"/>
              <a:gd name="T4" fmla="*/ 2147483647 w 2112"/>
              <a:gd name="T5" fmla="*/ 0 h 28"/>
              <a:gd name="T6" fmla="*/ 0 w 2112"/>
              <a:gd name="T7" fmla="*/ 2147483647 h 28"/>
              <a:gd name="T8" fmla="*/ 0 w 2112"/>
              <a:gd name="T9" fmla="*/ 2147483647 h 28"/>
              <a:gd name="T10" fmla="*/ 2147483647 w 2112"/>
              <a:gd name="T11" fmla="*/ 2147483647 h 28"/>
              <a:gd name="T12" fmla="*/ 2147483647 w 2112"/>
              <a:gd name="T13" fmla="*/ 2147483647 h 28"/>
              <a:gd name="T14" fmla="*/ 2147483647 w 2112"/>
              <a:gd name="T15" fmla="*/ 2147483647 h 2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12" h="28">
                <a:moveTo>
                  <a:pt x="2112" y="14"/>
                </a:moveTo>
                <a:cubicBezTo>
                  <a:pt x="2112" y="7"/>
                  <a:pt x="2098" y="0"/>
                  <a:pt x="208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7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2"/>
                  <a:pt x="13" y="28"/>
                  <a:pt x="30" y="28"/>
                </a:cubicBezTo>
                <a:cubicBezTo>
                  <a:pt x="2081" y="28"/>
                  <a:pt x="2081" y="28"/>
                  <a:pt x="2081" y="28"/>
                </a:cubicBezTo>
                <a:cubicBezTo>
                  <a:pt x="2098" y="28"/>
                  <a:pt x="2112" y="22"/>
                  <a:pt x="2112" y="1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/>
          <a:lstStyle/>
          <a:p>
            <a:endParaRPr lang="zh-CN" altLang="en-US">
              <a:latin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67415" y="1494703"/>
            <a:ext cx="4298523" cy="2160810"/>
            <a:chOff x="3623220" y="1491928"/>
            <a:chExt cx="4298523" cy="2160810"/>
          </a:xfrm>
        </p:grpSpPr>
        <p:sp>
          <p:nvSpPr>
            <p:cNvPr id="26" name="矩形 25"/>
            <p:cNvSpPr/>
            <p:nvPr/>
          </p:nvSpPr>
          <p:spPr>
            <a:xfrm>
              <a:off x="3750788" y="2483187"/>
              <a:ext cx="3823335" cy="116955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This Service aims to implement a Smart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Ordering System. Explore the integration of Elasticsearch‘s search relevance capability with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ChatGPT’s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 question-answering capability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to do the smart recommendation for customers.</a:t>
              </a:r>
              <a:endPara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623220" y="1491928"/>
              <a:ext cx="4298523" cy="129663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libri" panose="020F0502020204030204"/>
                  <a:cs typeface="Calibri" panose="020F0502020204030204"/>
                  <a:sym typeface="+mn-lt"/>
                </a:rPr>
                <a:t>Give a brain to Search Engine,</a:t>
              </a:r>
            </a:p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libri" panose="020F0502020204030204"/>
                  <a:cs typeface="Calibri" panose="020F0502020204030204"/>
                  <a:sym typeface="+mn-lt"/>
                </a:rPr>
                <a:t> and give an ears to </a:t>
              </a:r>
              <a:r>
                <a:rPr 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libri" panose="020F0502020204030204"/>
                  <a:cs typeface="Calibri" panose="020F0502020204030204"/>
                  <a:sym typeface="+mn-lt"/>
                </a:rPr>
                <a:t>ChatGPT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panose="020F0502020204030204"/>
                <a:cs typeface="Calibri" panose="020F0502020204030204"/>
              </a:endParaRPr>
            </a:p>
            <a:p>
              <a:pPr>
                <a:lnSpc>
                  <a:spcPct val="150000"/>
                </a:lnSpc>
              </a:pPr>
              <a:endParaRPr lang="en-US" b="1" dirty="0">
                <a:latin typeface="+mj-lt"/>
                <a:ea typeface="宋体" panose="02010600030101010101" pitchFamily="2" charset="-122"/>
                <a:cs typeface="Calibri" panose="020F0502020204030204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13436" y="4217334"/>
            <a:ext cx="4123055" cy="1646251"/>
            <a:chOff x="3123061" y="1613123"/>
            <a:chExt cx="4123055" cy="1646251"/>
          </a:xfrm>
        </p:grpSpPr>
        <p:sp>
          <p:nvSpPr>
            <p:cNvPr id="29" name="矩形 28"/>
            <p:cNvSpPr/>
            <p:nvPr/>
          </p:nvSpPr>
          <p:spPr>
            <a:xfrm>
              <a:off x="3123061" y="2089823"/>
              <a:ext cx="4123055" cy="116955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Busy office workers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  <a:cs typeface="Times New Roman" panose="02020603050405020304" pitchFamily="18" charset="0"/>
                <a:sym typeface="+mn-lt"/>
              </a:endParaRPr>
            </a:p>
            <a:p>
              <a:pPr algn="just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Students with fast-paced lives</a:t>
              </a:r>
            </a:p>
            <a:p>
              <a:pPr algn="just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Customers with a need for personalized service</a:t>
              </a:r>
            </a:p>
            <a:p>
              <a:pPr algn="just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People who feel uncomfortable with interpersonal communication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29838" y="1613123"/>
              <a:ext cx="3587894" cy="46487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宋体" panose="02010600030101010101" pitchFamily="2" charset="-122"/>
                  <a:cs typeface="Calibri" panose="020F0502020204030204"/>
                </a:rPr>
                <a:t>User Target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52578" y="2036952"/>
            <a:ext cx="3728719" cy="1585984"/>
            <a:chOff x="3762567" y="2179728"/>
            <a:chExt cx="3054470" cy="1585984"/>
          </a:xfrm>
        </p:grpSpPr>
        <p:sp>
          <p:nvSpPr>
            <p:cNvPr id="32" name="矩形 31"/>
            <p:cNvSpPr/>
            <p:nvPr/>
          </p:nvSpPr>
          <p:spPr>
            <a:xfrm>
              <a:off x="3762567" y="2596161"/>
              <a:ext cx="3054470" cy="116955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Highly intelligent menu search and recommendations through the collaborative use of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ElasticSearch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 and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ChatGPT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,  and a complete set of ordering processes (search, ordering, etc.)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62567" y="2179728"/>
              <a:ext cx="2517669" cy="7359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宋体" panose="02010600030101010101" pitchFamily="2" charset="-122"/>
                  <a:cs typeface="Calibri" panose="020F0502020204030204"/>
                </a:rPr>
                <a:t>Implemented Functions</a:t>
              </a:r>
            </a:p>
            <a:p>
              <a:pPr>
                <a:lnSpc>
                  <a:spcPct val="150000"/>
                </a:lnSpc>
              </a:pPr>
              <a:endPara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思源黑体 CN Light" panose="020B030000000000000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822690" y="4229172"/>
            <a:ext cx="3369310" cy="1533124"/>
            <a:chOff x="3200356" y="1624961"/>
            <a:chExt cx="3369310" cy="1533124"/>
          </a:xfrm>
        </p:grpSpPr>
        <p:sp>
          <p:nvSpPr>
            <p:cNvPr id="35" name="矩形 34"/>
            <p:cNvSpPr/>
            <p:nvPr/>
          </p:nvSpPr>
          <p:spPr>
            <a:xfrm>
              <a:off x="3200356" y="2203978"/>
              <a:ext cx="3369310" cy="954107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Connect the camera to enable code-scanning ordering.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 Semilight" panose="020B0502040204020203" charset="-122"/>
                  <a:ea typeface="Malgun Gothic Semilight" panose="020B0502040204020203" charset="-122"/>
                  <a:cs typeface="Times New Roman" panose="02020603050405020304" pitchFamily="18" charset="0"/>
                  <a:sym typeface="+mn-lt"/>
                </a:rPr>
                <a:t>Realize multi-person online coordinated ordering.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charset="-122"/>
                <a:ea typeface="Malgun Gothic Semilight" panose="020B0502040204020203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762506" y="1624961"/>
              <a:ext cx="2175198" cy="46487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libri" panose="020F0502020204030204"/>
                  <a:cs typeface="Calibri" panose="020F0502020204030204"/>
                  <a:sym typeface="+mn-lt"/>
                </a:rPr>
                <a:t>Plan in future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1418298" y="3773439"/>
            <a:ext cx="358774" cy="3587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339298" y="3773439"/>
            <a:ext cx="358774" cy="3587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260298" y="3773439"/>
            <a:ext cx="358774" cy="3587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181298" y="3773439"/>
            <a:ext cx="358774" cy="35877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44" name="文本框 56"/>
          <p:cNvSpPr txBox="1">
            <a:spLocks noChangeArrowheads="1"/>
          </p:cNvSpPr>
          <p:nvPr/>
        </p:nvSpPr>
        <p:spPr bwMode="auto">
          <a:xfrm>
            <a:off x="822325" y="633055"/>
            <a:ext cx="509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</a:rPr>
              <a:t>Topic Review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468984" y="343638"/>
            <a:ext cx="509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  <a:sym typeface="+mn-ea"/>
              </a:rPr>
              <a:t>Start Plans: Paper Prototype</a:t>
            </a:r>
            <a:endParaRPr lang="en-US" altLang="zh-CN" sz="2400" dirty="0">
              <a:latin typeface="思源黑体 CN Light" panose="020B0300000000000000" charset="-122"/>
              <a:ea typeface="思源黑体 CN Light" panose="020B0300000000000000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 descr="7b0a20202020227069636672616d65646573223a20222670666d38333234343232323730262673707432312d312626626474303026267764743235353026266f726773697a6537303230382e34343526267066743133332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</a:extLst>
          </a:blip>
          <a:srcRect/>
          <a:stretch>
            <a:fillRect/>
          </a:stretch>
        </p:blipFill>
        <p:spPr>
          <a:xfrm>
            <a:off x="2177781" y="1638767"/>
            <a:ext cx="3114675" cy="3905885"/>
          </a:xfrm>
          <a:prstGeom prst="rect">
            <a:avLst/>
          </a:prstGeom>
        </p:spPr>
      </p:pic>
      <p:sp>
        <p:nvSpPr>
          <p:cNvPr id="7" name="文本框 6" descr="7b0a2020202022776f7264617274223a20227b5c2269645c223a32353030343038322c5c227469645c223a5c225c227d220a7d0a"/>
          <p:cNvSpPr txBox="1"/>
          <p:nvPr/>
        </p:nvSpPr>
        <p:spPr>
          <a:xfrm>
            <a:off x="5706194" y="1911698"/>
            <a:ext cx="5521248" cy="2806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b="1" dirty="0">
                <a:latin typeface="+mn-ea"/>
              </a:rPr>
              <a:t>Basic structure of user interface:</a:t>
            </a:r>
            <a:endParaRPr lang="zh-CN" altLang="en-US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Focus on the application's core functionality and key user processes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like Login, Search, Browser, Order,....etc.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+mn-ea"/>
            </a:endParaRPr>
          </a:p>
        </p:txBody>
      </p:sp>
      <p:pic>
        <p:nvPicPr>
          <p:cNvPr id="10" name="图片 9" descr="7b0a20202020227069636672616d65646573223a20222670666d38333234343232323730262673707432312d312626626474303026267764743235353026266f726773697a6537303138322e333636262670667431333326220a7d0a">
            <a:extLst>
              <a:ext uri="{FF2B5EF4-FFF2-40B4-BE49-F238E27FC236}">
                <a16:creationId xmlns:a16="http://schemas.microsoft.com/office/drawing/2014/main" id="{0329EE8C-F5AF-C470-D02E-66640EFC90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/>
                </a14:imgProps>
              </a:ext>
            </a:extLst>
          </a:blip>
          <a:srcRect/>
          <a:stretch>
            <a:fillRect/>
          </a:stretch>
        </p:blipFill>
        <p:spPr>
          <a:xfrm>
            <a:off x="-272010" y="1638767"/>
            <a:ext cx="3115310" cy="3954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95773" y="322976"/>
            <a:ext cx="1075563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Digital prototypes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(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Low-fidelity prototype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)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/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eaLnBrk="1" hangingPunct="1"/>
            <a:endParaRPr lang="zh-CN" altLang="en-US" sz="2400" b="1" dirty="0">
              <a:latin typeface="+mj-lt"/>
              <a:cs typeface="Times New Roman" panose="02020603050405020304" pitchFamily="18" charset="0"/>
            </a:endParaRPr>
          </a:p>
          <a:p>
            <a:pPr eaLnBrk="1" hangingPunct="1"/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eaLnBrk="1" hangingPunct="1"/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026" name="Picture 2" descr="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3" y="1083642"/>
            <a:ext cx="2049076" cy="450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83641"/>
            <a:ext cx="2086636" cy="450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图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35" y="1067809"/>
            <a:ext cx="2086636" cy="452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图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118" y="1083642"/>
            <a:ext cx="2086636" cy="450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文本框 56"/>
          <p:cNvSpPr txBox="1">
            <a:spLocks noChangeArrowheads="1"/>
          </p:cNvSpPr>
          <p:nvPr/>
        </p:nvSpPr>
        <p:spPr bwMode="auto">
          <a:xfrm>
            <a:off x="395773" y="369275"/>
            <a:ext cx="10755630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Digital prototypes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(</a:t>
            </a:r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High-fidelity prototype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)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hangingPunct="1"/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eaLnBrk="1" hangingPunct="1"/>
            <a:endParaRPr lang="zh-CN" altLang="en-US" sz="2400" b="1" dirty="0">
              <a:latin typeface="+mj-lt"/>
              <a:cs typeface="Times New Roman" panose="02020603050405020304" pitchFamily="18" charset="0"/>
            </a:endParaRPr>
          </a:p>
          <a:p>
            <a:pPr eaLnBrk="1" hangingPunct="1"/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eaLnBrk="1" hangingPunct="1"/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61FFD6-802B-76BB-E89F-F610131E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73" y="1069976"/>
            <a:ext cx="7772400" cy="52863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871A4D-1B2B-1EC4-6280-1D5C8345E316}"/>
              </a:ext>
            </a:extLst>
          </p:cNvPr>
          <p:cNvSpPr txBox="1"/>
          <p:nvPr/>
        </p:nvSpPr>
        <p:spPr>
          <a:xfrm>
            <a:off x="8610600" y="3071422"/>
            <a:ext cx="2998808" cy="295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altLang="zh-CN" dirty="0"/>
              <a:t>Mainly design real graphics, </a:t>
            </a:r>
            <a:r>
              <a:rPr kumimoji="1" lang="en-GB" altLang="zh-CN" dirty="0" err="1"/>
              <a:t>colors</a:t>
            </a:r>
            <a:r>
              <a:rPr kumimoji="1" lang="en-GB" altLang="zh-CN" dirty="0"/>
              <a:t>, fonts and some interactive elements to be close to the user's final interactive experience and accurately present the look and feel of the final product.</a:t>
            </a:r>
            <a:endParaRPr kumimoji="1"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36FC6F7-9B27-60A8-8959-D3E2089345D7}"/>
              </a:ext>
            </a:extLst>
          </p:cNvPr>
          <p:cNvGrpSpPr>
            <a:grpSpLocks noChangeAspect="1"/>
          </p:cNvGrpSpPr>
          <p:nvPr/>
        </p:nvGrpSpPr>
        <p:grpSpPr>
          <a:xfrm>
            <a:off x="8290886" y="544090"/>
            <a:ext cx="1819118" cy="2295351"/>
            <a:chOff x="8629087" y="481676"/>
            <a:chExt cx="1231900" cy="155440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CBF85C5-0F5C-CECD-6852-65AC282BE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8787" y="898526"/>
              <a:ext cx="1066800" cy="3429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E27FFB6-82D9-0406-8ECD-0898A958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9087" y="481676"/>
              <a:ext cx="1231900" cy="3937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9298473-435F-969A-C9AF-2ABE660D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8787" y="1261682"/>
              <a:ext cx="1092200" cy="4699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759B49F-4324-A78B-37CF-BD4104BB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2587" y="1616979"/>
              <a:ext cx="1104900" cy="41910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3C752102-CAF8-A958-9380-65CC0CD5F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2497" y="1651110"/>
            <a:ext cx="2119503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7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606586" y="473075"/>
            <a:ext cx="509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</a:rPr>
              <a:t>Evaluation: Strategy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50624" y="1196975"/>
            <a:ext cx="8247380" cy="1968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/>
              <a:t>Purpose of Evaluation:</a:t>
            </a:r>
          </a:p>
          <a:p>
            <a:endParaRPr lang="zh-CN" altLang="en-US" dirty="0"/>
          </a:p>
          <a:p>
            <a:r>
              <a:rPr lang="zh-CN" altLang="en-US" sz="2400" b="1" dirty="0"/>
              <a:t>T</a:t>
            </a:r>
            <a:r>
              <a:rPr lang="zh-CN" altLang="en-US" dirty="0"/>
              <a:t>o gain a deeper understanding and analyze users' experience with the Smart Ordering System, identifying the system's strengths and potential weaknesses.</a:t>
            </a:r>
          </a:p>
          <a:p>
            <a:r>
              <a:rPr lang="zh-CN" altLang="en-US" sz="2000" b="1" dirty="0"/>
              <a:t>G</a:t>
            </a:r>
            <a:r>
              <a:rPr lang="zh-CN" altLang="en-US" dirty="0"/>
              <a:t>ather user perceptions of the system's operability, functionality, and overall quality of service, which is critical for continuous product improvement.</a:t>
            </a: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8754427" y="3692526"/>
            <a:ext cx="2455545" cy="254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70890" y="3812857"/>
            <a:ext cx="741426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/>
              <a:t>Data Collection:</a:t>
            </a:r>
          </a:p>
          <a:p>
            <a:endParaRPr lang="zh-CN" altLang="en-US" dirty="0"/>
          </a:p>
          <a:p>
            <a:r>
              <a:rPr lang="zh-CN" altLang="en-US" sz="2400" b="1" dirty="0"/>
              <a:t>D</a:t>
            </a:r>
            <a:r>
              <a:rPr lang="zh-CN" altLang="en-US" dirty="0"/>
              <a:t>etailed feedback and suggestions are collected using a variety of data collection methods, including direct user-rated surveys and open-ended questions.</a:t>
            </a:r>
          </a:p>
          <a:p>
            <a:r>
              <a:rPr lang="zh-CN" altLang="en-US" sz="2400" b="1" dirty="0"/>
              <a:t>T</a:t>
            </a:r>
            <a:r>
              <a:rPr lang="zh-CN" altLang="en-US" dirty="0"/>
              <a:t>hese data will help to fully assess system performance from a technical perspective.</a:t>
            </a:r>
          </a:p>
        </p:txBody>
      </p:sp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770890" y="1600835"/>
            <a:ext cx="2868930" cy="1705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687609" y="518477"/>
            <a:ext cx="509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</a:rPr>
              <a:t>Evaluation: Plan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354" y="1290666"/>
            <a:ext cx="6460225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/>
              <a:t>Composition of the evaluation team: </a:t>
            </a:r>
          </a:p>
          <a:p>
            <a:endParaRPr lang="zh-CN" altLang="en-US" b="1" dirty="0"/>
          </a:p>
          <a:p>
            <a:r>
              <a:rPr lang="en-US" altLang="zh-CN" dirty="0"/>
              <a:t>T</a:t>
            </a:r>
            <a:r>
              <a:rPr lang="zh-CN" altLang="en-US" dirty="0"/>
              <a:t>he evaluation team consisted of experienced smartphone users who were accustomed to using mobile applications for food service. </a:t>
            </a:r>
            <a:endParaRPr lang="en-US" altLang="zh-CN" dirty="0"/>
          </a:p>
          <a:p>
            <a:r>
              <a:rPr lang="zh-CN" altLang="en-US" dirty="0"/>
              <a:t>A total of eight users were selected as evaluators and supervised by team members.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4433" y="3938658"/>
            <a:ext cx="6096000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/>
              <a:t>Assessment content and preparation:</a:t>
            </a:r>
          </a:p>
          <a:p>
            <a:endParaRPr lang="zh-CN" altLang="en-US" dirty="0"/>
          </a:p>
          <a:p>
            <a:r>
              <a:rPr lang="zh-CN" altLang="en-US" b="1" dirty="0"/>
              <a:t>Software </a:t>
            </a:r>
            <a:r>
              <a:rPr lang="en-US" altLang="zh-CN" b="1" dirty="0"/>
              <a:t>V</a:t>
            </a:r>
            <a:r>
              <a:rPr lang="zh-CN" altLang="en-US" b="1" dirty="0"/>
              <a:t>ersion</a:t>
            </a:r>
            <a:r>
              <a:rPr lang="zh-CN" altLang="en-US" dirty="0"/>
              <a:t>: </a:t>
            </a:r>
            <a:r>
              <a:rPr lang="en-US" altLang="zh-CN" dirty="0"/>
              <a:t>T</a:t>
            </a:r>
            <a:r>
              <a:rPr lang="zh-CN" altLang="en-US" dirty="0"/>
              <a:t>he latest stable version of the smart ordering system.</a:t>
            </a:r>
          </a:p>
          <a:p>
            <a:r>
              <a:rPr lang="zh-CN" altLang="en-US" b="1" dirty="0"/>
              <a:t>Test devices</a:t>
            </a:r>
            <a:r>
              <a:rPr lang="zh-CN" altLang="en-US" dirty="0"/>
              <a:t>: </a:t>
            </a:r>
            <a:r>
              <a:rPr lang="en-US" altLang="zh-CN" dirty="0"/>
              <a:t>C</a:t>
            </a:r>
            <a:r>
              <a:rPr lang="zh-CN" altLang="en-US" dirty="0"/>
              <a:t>onducted on Android and iOS platforms, mainly based on iPhone 13 models.</a:t>
            </a:r>
          </a:p>
          <a:p>
            <a:r>
              <a:rPr lang="zh-CN" altLang="en-US" b="1" dirty="0"/>
              <a:t>Task Cases</a:t>
            </a:r>
            <a:r>
              <a:rPr lang="zh-CN" altLang="en-US" dirty="0"/>
              <a:t>: Focused on testing search and smart recommendation scenarios.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31F9129-D37A-4A19-BF80-7FD2A380108A}"/>
              </a:ext>
            </a:extLst>
          </p:cNvPr>
          <p:cNvGrpSpPr/>
          <p:nvPr/>
        </p:nvGrpSpPr>
        <p:grpSpPr>
          <a:xfrm>
            <a:off x="7484775" y="34011"/>
            <a:ext cx="3795616" cy="7894686"/>
            <a:chOff x="6905927" y="492787"/>
            <a:chExt cx="3795616" cy="78946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F55463A-ADAF-4C85-B129-5BEA47B0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856392" y="2542322"/>
              <a:ext cx="7894686" cy="3795616"/>
            </a:xfrm>
            <a:prstGeom prst="rect">
              <a:avLst/>
            </a:prstGeom>
          </p:spPr>
        </p:pic>
        <p:sp>
          <p:nvSpPr>
            <p:cNvPr id="11" name="任意多边形: 形状 28">
              <a:extLst>
                <a:ext uri="{FF2B5EF4-FFF2-40B4-BE49-F238E27FC236}">
                  <a16:creationId xmlns:a16="http://schemas.microsoft.com/office/drawing/2014/main" id="{4DDC5104-AA53-0CAB-DAA7-A104828E1E2A}"/>
                </a:ext>
              </a:extLst>
            </p:cNvPr>
            <p:cNvSpPr/>
            <p:nvPr/>
          </p:nvSpPr>
          <p:spPr>
            <a:xfrm>
              <a:off x="7039419" y="682879"/>
              <a:ext cx="3528631" cy="7635179"/>
            </a:xfrm>
            <a:custGeom>
              <a:avLst/>
              <a:gdLst>
                <a:gd name="connsiteX0" fmla="*/ 394086 w 3493668"/>
                <a:gd name="connsiteY0" fmla="*/ 0 h 7564376"/>
                <a:gd name="connsiteX1" fmla="*/ 867593 w 3493668"/>
                <a:gd name="connsiteY1" fmla="*/ 0 h 7564376"/>
                <a:gd name="connsiteX2" fmla="*/ 867593 w 3493668"/>
                <a:gd name="connsiteY2" fmla="*/ 96401 h 7564376"/>
                <a:gd name="connsiteX3" fmla="*/ 1041766 w 3493668"/>
                <a:gd name="connsiteY3" fmla="*/ 270574 h 7564376"/>
                <a:gd name="connsiteX4" fmla="*/ 2582180 w 3493668"/>
                <a:gd name="connsiteY4" fmla="*/ 270574 h 7564376"/>
                <a:gd name="connsiteX5" fmla="*/ 2756353 w 3493668"/>
                <a:gd name="connsiteY5" fmla="*/ 96401 h 7564376"/>
                <a:gd name="connsiteX6" fmla="*/ 2756353 w 3493668"/>
                <a:gd name="connsiteY6" fmla="*/ 0 h 7564376"/>
                <a:gd name="connsiteX7" fmla="*/ 3099582 w 3493668"/>
                <a:gd name="connsiteY7" fmla="*/ 0 h 7564376"/>
                <a:gd name="connsiteX8" fmla="*/ 3493668 w 3493668"/>
                <a:gd name="connsiteY8" fmla="*/ 394086 h 7564376"/>
                <a:gd name="connsiteX9" fmla="*/ 3493668 w 3493668"/>
                <a:gd name="connsiteY9" fmla="*/ 7170290 h 7564376"/>
                <a:gd name="connsiteX10" fmla="*/ 3099582 w 3493668"/>
                <a:gd name="connsiteY10" fmla="*/ 7564376 h 7564376"/>
                <a:gd name="connsiteX11" fmla="*/ 394086 w 3493668"/>
                <a:gd name="connsiteY11" fmla="*/ 7564376 h 7564376"/>
                <a:gd name="connsiteX12" fmla="*/ 0 w 3493668"/>
                <a:gd name="connsiteY12" fmla="*/ 7170290 h 7564376"/>
                <a:gd name="connsiteX13" fmla="*/ 0 w 3493668"/>
                <a:gd name="connsiteY13" fmla="*/ 394086 h 7564376"/>
                <a:gd name="connsiteX14" fmla="*/ 394086 w 3493668"/>
                <a:gd name="connsiteY14" fmla="*/ 0 h 7564376"/>
                <a:gd name="connsiteX0-1" fmla="*/ 394086 w 3493668"/>
                <a:gd name="connsiteY0-2" fmla="*/ 0 h 7564376"/>
                <a:gd name="connsiteX1-3" fmla="*/ 867593 w 3493668"/>
                <a:gd name="connsiteY1-4" fmla="*/ 0 h 7564376"/>
                <a:gd name="connsiteX2-5" fmla="*/ 867593 w 3493668"/>
                <a:gd name="connsiteY2-6" fmla="*/ 96401 h 7564376"/>
                <a:gd name="connsiteX3-7" fmla="*/ 1041766 w 3493668"/>
                <a:gd name="connsiteY3-8" fmla="*/ 270574 h 7564376"/>
                <a:gd name="connsiteX4-9" fmla="*/ 2582180 w 3493668"/>
                <a:gd name="connsiteY4-10" fmla="*/ 270574 h 7564376"/>
                <a:gd name="connsiteX5-11" fmla="*/ 2756353 w 3493668"/>
                <a:gd name="connsiteY5-12" fmla="*/ 96401 h 7564376"/>
                <a:gd name="connsiteX6-13" fmla="*/ 2756353 w 3493668"/>
                <a:gd name="connsiteY6-14" fmla="*/ 0 h 7564376"/>
                <a:gd name="connsiteX7-15" fmla="*/ 3099582 w 3493668"/>
                <a:gd name="connsiteY7-16" fmla="*/ 0 h 7564376"/>
                <a:gd name="connsiteX8-17" fmla="*/ 3493668 w 3493668"/>
                <a:gd name="connsiteY8-18" fmla="*/ 394086 h 7564376"/>
                <a:gd name="connsiteX9-19" fmla="*/ 3493668 w 3493668"/>
                <a:gd name="connsiteY9-20" fmla="*/ 7170290 h 7564376"/>
                <a:gd name="connsiteX10-21" fmla="*/ 3099582 w 3493668"/>
                <a:gd name="connsiteY10-22" fmla="*/ 7564376 h 7564376"/>
                <a:gd name="connsiteX11-23" fmla="*/ 394086 w 3493668"/>
                <a:gd name="connsiteY11-24" fmla="*/ 7564376 h 7564376"/>
                <a:gd name="connsiteX12-25" fmla="*/ 0 w 3493668"/>
                <a:gd name="connsiteY12-26" fmla="*/ 7170290 h 7564376"/>
                <a:gd name="connsiteX13-27" fmla="*/ 0 w 3493668"/>
                <a:gd name="connsiteY13-28" fmla="*/ 394086 h 7564376"/>
                <a:gd name="connsiteX14-29" fmla="*/ 394086 w 3493668"/>
                <a:gd name="connsiteY14-30" fmla="*/ 0 h 75643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493668" h="7564376">
                  <a:moveTo>
                    <a:pt x="394086" y="0"/>
                  </a:moveTo>
                  <a:lnTo>
                    <a:pt x="867593" y="0"/>
                  </a:lnTo>
                  <a:cubicBezTo>
                    <a:pt x="870091" y="74607"/>
                    <a:pt x="867593" y="64267"/>
                    <a:pt x="867593" y="96401"/>
                  </a:cubicBezTo>
                  <a:cubicBezTo>
                    <a:pt x="867593" y="192594"/>
                    <a:pt x="945573" y="270574"/>
                    <a:pt x="1041766" y="270574"/>
                  </a:cubicBezTo>
                  <a:lnTo>
                    <a:pt x="2582180" y="270574"/>
                  </a:lnTo>
                  <a:cubicBezTo>
                    <a:pt x="2678373" y="270574"/>
                    <a:pt x="2756353" y="192594"/>
                    <a:pt x="2756353" y="96401"/>
                  </a:cubicBezTo>
                  <a:lnTo>
                    <a:pt x="2756353" y="0"/>
                  </a:lnTo>
                  <a:lnTo>
                    <a:pt x="3099582" y="0"/>
                  </a:lnTo>
                  <a:cubicBezTo>
                    <a:pt x="3317230" y="0"/>
                    <a:pt x="3493668" y="176438"/>
                    <a:pt x="3493668" y="394086"/>
                  </a:cubicBezTo>
                  <a:lnTo>
                    <a:pt x="3493668" y="7170290"/>
                  </a:lnTo>
                  <a:cubicBezTo>
                    <a:pt x="3493668" y="7387938"/>
                    <a:pt x="3317230" y="7564376"/>
                    <a:pt x="3099582" y="7564376"/>
                  </a:cubicBezTo>
                  <a:lnTo>
                    <a:pt x="394086" y="7564376"/>
                  </a:lnTo>
                  <a:cubicBezTo>
                    <a:pt x="176438" y="7564376"/>
                    <a:pt x="0" y="7387938"/>
                    <a:pt x="0" y="7170290"/>
                  </a:cubicBezTo>
                  <a:lnTo>
                    <a:pt x="0" y="394086"/>
                  </a:lnTo>
                  <a:cubicBezTo>
                    <a:pt x="0" y="176438"/>
                    <a:pt x="176438" y="0"/>
                    <a:pt x="394086" y="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6"/>
          <p:cNvSpPr txBox="1">
            <a:spLocks noChangeArrowheads="1"/>
          </p:cNvSpPr>
          <p:nvPr/>
        </p:nvSpPr>
        <p:spPr bwMode="auto">
          <a:xfrm>
            <a:off x="606586" y="500062"/>
            <a:ext cx="509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charset="-122"/>
                <a:sym typeface="+mn-ea"/>
              </a:rPr>
              <a:t>Evaluation: Plan --Test Cases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6586" y="2938645"/>
            <a:ext cx="3821771" cy="46259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2"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en-GB" altLang="zh-CN" dirty="0"/>
              <a:t>Users voice-search(i.e. spicy dish) in app using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search button.</a:t>
            </a:r>
            <a:endParaRPr lang="en-GB" altLang="zh-CN" dirty="0"/>
          </a:p>
          <a:p>
            <a:pPr marL="0" lvl="2"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en-GB" altLang="zh-CN" dirty="0"/>
              <a:t>App suggests dishes in restaurant.</a:t>
            </a:r>
          </a:p>
          <a:p>
            <a:pPr marL="0" lvl="2"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en-GB" altLang="zh-CN" dirty="0"/>
              <a:t>Evaluator selects dish but doesn't order. </a:t>
            </a:r>
          </a:p>
          <a:p>
            <a:pPr marL="0" lvl="2"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en-GB" altLang="zh-CN" dirty="0"/>
              <a:t>Evaluate search accuracy, relevance, and voice recognition precision.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44450" y="2586320"/>
            <a:ext cx="4556760" cy="37895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GB" altLang="zh-CN" dirty="0"/>
              <a:t>1. Evaluator voice or text </a:t>
            </a:r>
            <a:r>
              <a:rPr lang="en-GB" altLang="zh-CN" dirty="0" err="1"/>
              <a:t>searche</a:t>
            </a:r>
            <a:r>
              <a:rPr lang="en-GB" altLang="zh-CN" dirty="0"/>
              <a:t> for needs, </a:t>
            </a:r>
            <a:r>
              <a:rPr lang="en-GB" altLang="zh-CN" dirty="0" err="1"/>
              <a:t>i.e</a:t>
            </a:r>
            <a:r>
              <a:rPr lang="en-GB" altLang="zh-CN" dirty="0"/>
              <a:t>: "hot pot."</a:t>
            </a:r>
          </a:p>
          <a:p>
            <a:pPr indent="457200">
              <a:lnSpc>
                <a:spcPct val="150000"/>
              </a:lnSpc>
            </a:pPr>
            <a:r>
              <a:rPr lang="en-GB" altLang="zh-CN" dirty="0"/>
              <a:t>2. Evaluator views dish details based on the search results, including</a:t>
            </a:r>
            <a:r>
              <a:rPr lang="zh-CN" altLang="en-US" dirty="0"/>
              <a:t> </a:t>
            </a:r>
            <a:r>
              <a:rPr lang="en-US" altLang="zh-CN" dirty="0"/>
              <a:t>the add or delete items, check prices, and customized notes </a:t>
            </a:r>
            <a:r>
              <a:rPr lang="en-GB" altLang="zh-CN" dirty="0"/>
              <a:t>in the system</a:t>
            </a:r>
          </a:p>
          <a:p>
            <a:pPr indent="457200">
              <a:lnSpc>
                <a:spcPct val="150000"/>
              </a:lnSpc>
            </a:pPr>
            <a:r>
              <a:rPr lang="en-GB" altLang="zh-CN" dirty="0"/>
              <a:t>4. checks the interaction for accuracy.</a:t>
            </a:r>
          </a:p>
          <a:p>
            <a:pPr indent="457200">
              <a:lnSpc>
                <a:spcPct val="150000"/>
              </a:lnSpc>
            </a:pPr>
            <a:r>
              <a:rPr lang="en-GB" altLang="zh-CN" dirty="0"/>
              <a:t>5. Assess overall process smoothness and system response time.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2758C5-A61E-3FFF-9E1C-7641074D5067}"/>
              </a:ext>
            </a:extLst>
          </p:cNvPr>
          <p:cNvSpPr txBox="1"/>
          <p:nvPr/>
        </p:nvSpPr>
        <p:spPr>
          <a:xfrm>
            <a:off x="579817" y="1423553"/>
            <a:ext cx="4227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+mn-ea"/>
              </a:rPr>
              <a:t>Task 1：</a:t>
            </a:r>
            <a:r>
              <a:rPr lang="en-US" altLang="zh-CN" sz="2400" b="1" dirty="0">
                <a:latin typeface="+mn-ea"/>
              </a:rPr>
              <a:t>Function Testing</a:t>
            </a:r>
          </a:p>
          <a:p>
            <a:r>
              <a:rPr lang="en-US" altLang="zh-CN" sz="2400" dirty="0">
                <a:latin typeface="+mn-ea"/>
              </a:rPr>
              <a:t>--</a:t>
            </a:r>
            <a:r>
              <a:rPr lang="zh-CN" altLang="en-US" sz="2400" dirty="0">
                <a:latin typeface="+mn-ea"/>
              </a:rPr>
              <a:t>Fuzzy search with precise recommendations: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C9A165-9880-42EA-89AD-A5BCA0F12A13}"/>
              </a:ext>
            </a:extLst>
          </p:cNvPr>
          <p:cNvSpPr txBox="1"/>
          <p:nvPr/>
        </p:nvSpPr>
        <p:spPr>
          <a:xfrm>
            <a:off x="7079252" y="1423553"/>
            <a:ext cx="4421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Task 2: </a:t>
            </a:r>
            <a:r>
              <a:rPr lang="en-GB" altLang="zh-CN" sz="2400" b="1" dirty="0"/>
              <a:t>Interactive Testing</a:t>
            </a:r>
            <a:r>
              <a:rPr lang="en-US" altLang="zh-CN" sz="2400" b="1" dirty="0"/>
              <a:t>--</a:t>
            </a:r>
            <a:r>
              <a:rPr lang="zh-CN" altLang="en-US" sz="2400" dirty="0"/>
              <a:t>Specific Needs Search</a:t>
            </a:r>
            <a:endParaRPr lang="zh-CN" altLang="en-US" sz="2400" b="1" dirty="0"/>
          </a:p>
        </p:txBody>
      </p:sp>
      <p:pic>
        <p:nvPicPr>
          <p:cNvPr id="13" name="图形 12" descr="博客 纯色填充">
            <a:extLst>
              <a:ext uri="{FF2B5EF4-FFF2-40B4-BE49-F238E27FC236}">
                <a16:creationId xmlns:a16="http://schemas.microsoft.com/office/drawing/2014/main" id="{19F729C0-4845-FAA3-7BD0-A33B82C05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3124" y="2938645"/>
            <a:ext cx="1894782" cy="189478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94CED1F-C8E4-4A4D-8F15-7FEBE4452E48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RESOURCE_PATHS_HASH_PRESENTER" val="cce957168fd2ccd1b23534aaf13c4793c7a689da"/>
  <p:tag name="ISPRING_PLAYERS_CUSTOMIZATION" val="UEsDBBQAAgAIAAtngUb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C2eBRjUa0FrOBAAA9BYAACcAAAB1bml2ZXJzYWwvZmxhc2hfcHVibGlzaGluZ19zZXR0aW5ncy54bWzNWNty4jgQfecrVN6axwnkNpOkgBRJTIUaMCw4m5na2qKELbA2suSVZBjmab9mP2y/ZFso3EIgYqcyk8oDsdx9utXqy7HKl19ThsZEKip4xTs8KHmI8EjElI8q3l1Yf3/mIaUxjzETnFQ8Ljx0WS2Us3zAqEp6RGsQVQhguLrIdMVLtM4uisXJZHJAVSbNW8FyDfjqIBJpMZNEEa6JLGYMT+FHTzOivGqhgFDZLrVEnDOCaAwucGq8w6zOsEq8ohUb4OhhJEXO42vBhERyNKh4v5zVzN9cxkLd0JRwszlVhUWzrC9wHFPjD2Y9+o2ghNBRAo4flk48NKGxTirecenI4IB8cRNnhm53gQ3OtYDtcP1oICUax1hj+2gtSjIkEuJKVFXLnADo2tqKpCZf9WLBLsVTjlMahfAGmVhVvJuw3/XrftcPrv3+XbdpXXXWCBth03fS6TUbN34/aId+r38btpp7K4X+53APpX09c4bvdP2eH4R+t3/VaO+p4e7UUsdv1RrNPXXu/ateI9zXUlBr7avSuW0Hbjq3Xzp+t9kIPvXDdrsZNjpLrVkOr2Rrubie+GUoEJHL1fTWSZ4OOKYMusaTHFdEQ99hWI5IKOoUqnGImSIe+jMjo19zzKiemgqF9vRASFZTGYl011RfxTMV5S3hLCA4BiW5qO3T80Vpfzxb23rRWl9u61kvy4uu1UmEFj/Y+8PS6cL985Pd7m9xtDymMREBlnLWsjY38KILR8vueHj84cNuL7ZYK2OtcZRAK9XzTri6MpcaCr6WIOYZDQSLF4El6YDEAU7JyoToPVBeB8lDDw0hlRmEvCYpZh6iGo4gWiirfKA01bOZVF+VRIAFs4+gVm/jSKIES7WWt4vgmSkQVX8PhCbqDxsLu7RN1OcxupF4ArPRRbxDuIvYLZwUM6dFpJMTEqs9JFGNMRfh7rzsXYRbWD4QiUIhmJN8Z57cqMGHwsn3FCrZRfCeDBTVxEX0ijqZvhc5i9FU5IjRB4K0QOB9nsJ/CUGr/AENpUhnq8BxNFIMigeNKZmQ+NLF0BcwkeagCfQqY0RbC3/l9BsakKGQgEvwGJIN1qmy+Ad7AWdYqSUonvv4zk7hRnDjf35nNojjMQZGsx84dACSZvo18DHsnQswwZiAaK5AQGQinENam/OJaTwTc9mms+0Ej2eHbg5yBgrHTcEfiwkvIuhVlOfEFTDCHAnOpghHUF7KpNCYilzBik0WC63+l4NWFVE+c3UELRWMyditQZQOj45PTj98PDu/OCj++/c/73cqPTKNDsPGmqUa1zv5qbPmEy78gt4Wzumm9YR5vqC0lX866+3r5g4u6qz5DCN9QXcHYdzQrQuZmtqPN4L7/LfDI8/YHMTloiEIz/OFGb16i3Sh59e617cIYn3XDHsXLmUWCAQBixKo06H59nXUmXExF9n2XQhH5zvBmhNymthd/zcnQDhsp8blZjZoO234kyOjMVO7szKxncY/ltyR4P100QDowchyESAIjKbAhOIf1vm/pw9vaxWv2cKffnI7K258eP+MjvhdX1C2nb5SRyRYRgkk0asl3pufOK8Z3rcUMfu0uDlauypaXGGs362aNynlNIU4Gq66uJCtnp6UysXnXxUKgLZ+U10t/AdQSwMEFAACAAgAC2eBRp9k43WyAgAATgoAACEAAAB1bml2ZXJzYWwvZmxhc2hfc2tpbl9zZXR0aW5ncy54bWyVVm1P2zAQ/r5fUXXfCXstk0IlKJ2ExAYaiO9Ock2sOnZkX8r672c7NrHbpsl6Qqrvnsd3vreSqi3lyw+zWZoLJuQzIFJeKqPxuhktrudZiyj4RS44AscLLmRN2Hz58af9pIlFjrHEDuRUzobk0LtZ2M8UivPxbWFkiJCLuiF8/yBKcZGRfFtK0fJiNLRq34BklG818vLHYrUedMCownuEOoppfWVkGqWRoBSYkL6vjYyyGMmAeU+X9jOR07s6//oD2o4qipZ288nIEK0hJcRJvroxMozn+va4Kgsj5wkIf1FDv3w2MghlZA8yvvx8rhrRtM3/9EgjRWkSGnPOF/GdwwQp9Phpwt2lkVGCeZBxNFoFl56vd0YCkPsazn1qxlUK9mTyerAQTNEzBkuULaSJP3U2VYm3xxb1fMByQ5jSgFDVg5500E+kVf6aWNfj/sAb5UUAcooe8SpYW8OqizcAxvoev1rd2lURxveuCwKUsHPKIMJe2SN/67QeIQNlj3xmtIBHzvZH8ENLx/ElviWumOezr63AiT76fPmTtxpPD2ZwVeDaKTymFgUslQnnhdZgqpYmVteFlBzFlHKyoyVBKvgvg8v29jEqTQ4MrtNO91WKFBmcajcbo17SYb3sebwbu9+E/m3deYZ6hV/PCSLJq1r/Jqn5zPH0jOhr5slphlmSGg7ynm/ERE5N5BbkixBsqhcuEEKsffYQWHSDNQRPkyAFaXI6x6m75FTyeVtnINe6ZhR808S6DlfRsmL6D18pvEEREwaMHRMrfR0n9L0nA4VrACAyr3zHdofOUrcMKYMd+LkPFPbBQy9Lle7QoWa7wQfYYNhuTjOpH92a6BslxMWGE4RXHZeIF05oGG95JJmyD4uG3u/f/uJoI/tFZjov3GH27BopuljbjxOoleb/yH9QSwMEFAACAAgAC2eBRgoR72qiBAAABRYAACYAAAB1bml2ZXJzYWwvaHRtbF9wdWJsaXNoaW5nX3NldHRpbmdzLnhtbM1YbXPiNhD+nl+hcec+HoS8XZIBMiRxBuaIoeA0d9PpMMIWWI0suZIMx33qr+kP6y/pCoW3EIhoL0knH4jX+zy7Wu2uVi5ffEsZGhGpqOAVr1TY9xDhkYgpH1a8u/Dm46mHlMY8xkxwUvG48NBFda+c5X1GVdIlWoOqQkDD1XmmK16idXZeLI7H4wJVmTRvBcs18KtCJNJiJokiXBNZzBiewI+eZER51b09hMpWdCvinBFEY3CBU+MdZnWdMq9otfo4ehhKkfP4SjAhkRz2K95PpzXzN9OxTNc0JdysTVVBaMT6HMcxNe5g1qXfCUoIHSbgd2n/yENjGuuk4h3uHxge0C+u80zZ7SKw4bkSsBquHw2kROMYa2wfrUVJBkRCWImqapkTIF2RLWlq8k3PBVYUTzhOaRTCG2RCVfGuw17Hv/E7fnDl9+46TeuqMyJshE3fCdNtNq79XtAK/W6vHt42dwaF/pdwB9CunjnTtzt+1w9Cv9O7bLR2RLg7tcD4t7VGc0fMvX/ZbYS7Wgpqt7tC2vVW4Iapf237nWYj+NwLW61m2GgvUNMcXsrWcnE18ctQICKXy+mtkzztc0wZNI0nOa6IhrbDsBySUNxQqMYBZop46PeMDH/OMaN6YioUutMDIVlNZSTSHVN9Fc9UlLegs4TgGJTkvLaPz+al/el0ZelFa32xrGe9LM+bVjsRWryx96X947n7Z0fb3d/gaHlEYyICLOW0Za0v4EUXDhbdsXR4crLdiw3WylhrHCXQSvWsEy5LZloDwVcSxDyjvmDxPLADyFUGMa1JipmHqIYYR/O32uyEvqEMsthgS4UB12tBjhIs1UomzsNh+npU/TUQmqjf7OqsaJOqz2N0LfEYDjsX9TbhLmp1iD0z8SfSyQmJ1Q6aqMaYi3JnVsguyrdYPhCJQiGYk357lq6owQfCyfcUatNF8Z70FdXERfWSOpm+FzmL0UTkiNEHgrRA4H2ewn8JQcsTARpIkU6lDCuNFINyQCNKxiS+cDH0FUykOSBhXsoY0dbCHzn9jvpkICTwEjyCZAM5VZa/sBNxhpVakOKZjx/sudoIrv0vH8wCcTzCMKPsRg41TdJMvwY/hrVzASYYExDNJQqITIRzSGuzPzGNp2ouy3S2neDRdNPNRk5JYbsp+GM54UUEvYbynLgSRpgjwdkE4QjKS5kUGlGRK5DYZLHU6l85aKGI8qmrQ5iiwZiM3RrEfung8Oj45NPp2Xmh+Peff33cCnqcHdoMG2t2eLjaOnE6I59Mty/gNkyRbqgns+QLoI0TpTNuVze3TJfOyGdmzBewW0bANeyNkKmp/XgtuM/fBh4nh/WDuFw0x/bzE8B0YHqbAaDr1zpXdQTRu2uG3XOXwgkEghBECVTewNxPHTHTeclFt3UXwmb4TrQm5k5ncMf/xYkQts+pFbmZDVpOC/7sOKOYc7i9dAY7HehYcseR7d1VAzjwh3a6gCOf0RRmm/jNevl/6aybiv81m/LTa7EzcO1y/B49bvstx3bAH9XjCJZRAmnxaqn0/qfCDw3Y/ykG9mn+BWblk8v8U8DqN8o9kK9+uq3u/QNQSwMEFAACAAgAC2eBRoUwK2GeAQAAKwYAAB8AAAB1bml2ZXJzYWwvaHRtbF9za2luX3NldHRpbmdzLmpzjZRNb8IwDIbv/Ioqu06IfcJ2mzYmTdph0rhNO4RiSkUaR0noYIj/vrp8Na07iC/N26evY1fOuhMVS8QieozW5XO5/wj3pQakebuAy1BXLXpGunAqncAozUClGkQNyfefHuTNkeCMhS5Nx6tPsnUVP4H0ZiqVq+KGsbCM5hgtZ7QfRltyiX+DynZVbSuqtHm88B51N0btQfuuRpvJkhEXr+WqFliDMQd7Ap3KGALTfrnayKPjXZ+iysWYGalX75hgdyzjeWJxoSdt+WcrA7b44fMt0HvoPw8DO5U6/+YhqyceDijaSWPBOdjlvR9SsLCSY1AV3165/kED42ZBNTpPXer39NMVRZU2MoFGlwZPFCGmC69GN/sUTc7D0m+Jm2uKgFByBbZh1azaoFmYM36gsZhQRxpos+cHVKGcpDrZci89Cpajw5JtW/eOhd6+UIhghLA2QjNmIrO2i+OMqffs4Lpa1ndu5hUncnmR0Qz3cc4extdvEdp/RUJ6L+NZVlwOxcVIDQdXPIN901MkIZN2DnaEqIpyvk8dvJa7s/kDUEsDBBQAAgAIAC5rq0Ya2uo7qgAAAB8BAAAaAAAAdW5pdmVyc2FsL2kxOG5fcHJlc2V0cy54bWydjzEPwiAQhXd+BbldsFvTAN1M3Bx0NhVRSejRcNT684XUGGeHS+5d3vdeTvWvMfCnS+QjamjEFrhDG68e7xpOx92mBU55wOsQIjoNGIH3hinftHhIjlwmXiKQNDxynjopl2URnqZUEiiGOZdgEjaOsswYUVZSTisKK9v5v+jPDQxjnKvL7EPeoyl7UauFU7IaKnN2KDzeIshqUPLrrsrOlEtFEUr+PGbYG1BLAwQUAAIACAAua6tGlBOzImkAAABuAAAAHAAAAHVuaXZlcnNhbC9sb2NhbF9zZXR0aW5ncy54bWwNzDEOgzAMQNGdU1jeKe3WgcDGVpbSA1jERZEcG5GA4PZk+8PTb/szChy8pWDq8PV4IrDO5oMuDn/TUL8RUib1JKbsUA2h76pWbCb5cs4FJliFLt4mjiUyjxSLHHYRqOFTXv/AHpuuug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LmurRj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BkAI1Jh2+TOWgrAACzVgAAFwAAAHVuaXZlcnNhbC91bml2ZXJzYWwucG5n7Xx5WFPX2q899mgHBK0WEoGkllatlcQYJSCQ1DrQ1qlWPQ4EUowkWCEYEAiQoR5bxkC0VaKiROVYZxCiJEJItEC2GiBCqzElEMkuRAwQN0MSyHQTsEV72j/uPd/33HufT56HJ8le613r977rHfdee+V+vj5i2huz35g0adK0Tz9Z+cWkSX/HTZo0OfG1Ka4rr93on+z6eCX5i4iPJ5U1+/W4frxKXb5u+aRJFbw3bTF/d/1+fe8n25MnTfKsc/+/AiSe3zVp0j8++XTl8s2M6L72RN4V6nZnTPRM9Nc+H7XOO/4lmbnThCXfDUh4Y+WsOYdXfnB09r8++/qbWX9/3fut107nvf4xJujUtFcuBdZPemVG3icfXPvnoPVknfRue43+hOr4Uqw+2hANzAuppFLsx5YKqWUUTg3FuPVE4OiIksM2/fgm+kS40zaoZw98L5jk/tNgyJe47YtNilh0YTE9JpXsvvj1ihmh3Y+ZGptayS6KnuG+9OhefUk6nubQOu2kjL+Pd3q7pvtDW/Ay94+98TtVzIYNnNGfhj6eaKx8c2wOz5P0wUkNhATnDSULVcvtG7R6ua5e9QW7X1lMOxkkc7o71dwoog/emopk5m5gPdkkP/bhY5gI7xxRyhrTZNb2oerIvcd4RghAEmQOldR0fWig+AFkRWrPIUduR7QqdH0+UUEzzZntAhFjoWIwdrcWCKlnaS5oqW7sT8piNcyuD0npplGVzNFwq/N6OatPfSVS1ByrOvcAQ7P3CBw9I6/5B0TbRm95sZ/aEjaEQSsz7KGddiPHeX3aBqiiL4mktXXjlOU1w3SslFqX8bRABfZZ2UZ5Qrm1Ag00bZWN3tfzEiTs+/TBuQi0a9p7+l/kTcMfTQ+4syd68PhgZ/xIane16wrDp47ikacQtX9a4/ldzcNhqW4ZZojCT+mZjQOtyeGecgP5I6KUtRUX7l0Yg62JR8rXuUYLpuGCaFmwDfLpMwL0l6KHLw4asmCfy4d1lQwWscqP2GGWmmstpunK6f78BoPCHFrS9DYaeC3JaTcLSPM6EiUJHjgwAayy4quKk87JmxjhHQg0j7rPMSJwjoy07bxcKGpQrCDiab78AoO8HPK4Td/ObC4S+So9C9rqjy4rWVotiU8vhoIvWbcTHjCsrQNsXRePYwPRHRskTqfD6GSrAR9VQRvXOs0fTFSJ4dpIw4xkpnahFqHdBBoI0g1y87YwuTiaKeBZ80kAmactFzssrDxDofV1MPODGgEjc24ZrsP5RVhkWI3xqgFeKeExFqpVbv3bu432K9C6wuPvmHju8g+m/NgFq/LDg5WY1VxkfsGtOTRfNM/QEKvYmERER3uCLECB+SfXILfXWwtVADnHjFvdyEK0ifvXPXbJ2FjEVTZNP6C1bAPu+dRtJnojM7lMzN/kXdAeIh6VzwdV4l6Sc5ikJPH4oElB/VgeC7Ll1hxRQyzE0FXS2+lOaABlxiIM4ubWAamuy7INhOR95Ktcs0v0KUV124jeKn9kGtHbmEhkz3QtOQOpMLZYlko7wD7IPjPRNYU1RoPCA/Q2+naJH/kxQwKywcFZIl9zeDTSjJUiQfM7NYL8XSBFYx7IDO0na9IkTrFRDX/LjGk+cBXBeMVlYXX7roAUj79h/L5hVP0Mq5G/81bAj4vKfPnA+ekrfoT5ZcHe02UoRA0GzAm5AsQDsXQ7Zme9vcDwrbh9VKob04Ofl9LKGhjBJXT45I6kOC6ERvEq4nKWx3lw6FYYX24cmc4H2viifKu/M26DBhD3iwVQhsRPpe1iF/GWCiXlXYpOrGCkMf9ArIQV9gMjPeR8FuYiSpvavgxoskj9lYe5JHAPoUOKMMlfg+uqoCooielVYGgw0AWQXWjbkWNsYFjFvEXNub1s1Fu8PeE0eZv8akj9wdnmWgN88ZRWsWN0D8yt/UTcALkHs3Oh4OxSeT5szgPdAOyQ/J3F8kMwWBG5a3o5r+2K1jgwSj/ZlaAq93IxN2wnniujJ4c8vXIlG8C8I28r2gnjKsizCl5Z3J/GLYRM4vVhVjqrBlb5wBhQ38dH8wCYqqbRfjnQuMdeAfStkPglIs3Xmek5okAkuO6xH448y097CdrDxIN9bnV+QH7NTxsAhc9CA7FgJlVDzVGB7CIlw5PeBhHeKNItU9uJ79GEDnyh6AqBBGbUDVQywlEulbIXtsnJuQAiMR+oRqwdW8pkMkdP4b4KwjdhjtanFJV+KQmjYdn+ib7Kx29g5ha2fSNWQlXD1ihPuGHGe1OOD2PFLv4XmdLjwWpc53SgCWps6krRJb9VSgkDkzRbJYFsGegAu2BhwKRl9Qm6SgW3mF8ruN7FukIw5cubxM5hbQVcqSHK+qpTCovBLgs+Zzk6mifiQYkjC4HpAqPYIe5gpMPMvrrMWGaJ0CizLMtVCK03bo9al9WzyjlO0JYr6svIqgdhvKWIrcR5COdAqmudbnbeqKBjs/7JsDJMmzzmKQ7FhKTW51z1w8uFUjmL2/nu6mxxP4NER5Ifw/hRS2hyVn0XvRYahSW7mRku3psDUrg76MXQSP5ybMlpOJnE/ZquttRggRRwGd0ujibOQ+WTwOEoeRPkcY/VT00YgVAkT5+C4jlZjdBSP17AlA56e3GrS5FUmcyTvBZ8B97Fb/xI7Qw0kAAOIlT5fCA2hiUD2brkapvDPZaFSTUnH4rXELVmRjiCrOFozJZwf2NamBxigGQkj6oBgpHumFaXEuiyOE/ytm15t96ZUsgIQSEJA/CiAzFE7xU/iuNDfqi/Oqu0ThzPnQWmgpVilkRGT9c4B6rnrD5EJ9Dt0FEzKx53lqzJUzbB3sBC9HLBByEO6R3YVOBpMGoMF5O2grsf7MN4F5qLa3ldRjUsEIjLOGbdHsmWGHjhNAIiUcJKJ0EZHsdBe3OHMuWxxU5iK12OVYLPqmVYLYgcPqDiMMsLjD0MJl0NQ2d32eViWDmPLh51RGqVqyqNhr0trOwnHtvxHWIj/aTYMYAf421fIDhXdYms0e0dsU91XXlY4AracNH6Yi3H3d4Ow3kdpBuu/VXjK+7P0l2aV92xvPA7+kz3Z/BnY6Fr0qP58L/qUG4Z4MuYU8ZzCG6x+/PmxsW0v7m/RNwRv+7+9HsfnDvW4fB/2OFe94VzJcsyu49Rm0tYJjX20zzhO83fBPtWYsnysY7XLHe3SpNMtkGltmTJez38BvV06srU1M1jw36Uj3Q8zRZRPT7NSKev3kWNaBinOfiv7Wr1RszYjIHv7f7H7/3f/PT4kZP+b49P/fF3lNiXJP9vkPhHEEZbeM2I9F8PCa39NUZNe5qWlaqKSvM/zFgLQg3kAuBywuGJUbNJ3G/MmuQNy+YjKhmNU5pfaNNO9go7WJgNvIOoKZT19p4fs4WvvZfZPKGIe2lv81gCBGuopQ3dM/1uc2HemN7Hna5D+07j3YnNj0kWtPV0P9+QGO6NKFYsyWpSdKzHRT6Hma04vfcDx6qBeSUMnel6P3EDwT40Qr6DID+83nU1/ZhrGMXzw4RYAv13qMkeNdcQQWm1JzNenGN0WvY/TLC6y/EPNV2pTz4MDV0wZqmnvvWUxVvedLetuL+qjnKv8wUpBNm+XfFhJrfzzMUY7OO9L7Lj+PH0kXD5waW+QQc8zz0vhspOtJ8biCEV/ldNilT/v2oqVXgUL8/e9Lwc1E99PK/0YrIeV/4VwBjBX+G79OcEW0/XffAnMij/+E9njv72T7FK3vBfP6Fw+yyxdaTga5UADMF4tH+oD7vsRKWwdOeY/9vx+KkiS7Y3LpaHWWn1OPHnLVxU6N4nf8rE1d7Fk8/9lZD9g1OCJ2zgXid/Gqfz3l0E+fYvsY9+/ovlpPzVcFvu37zwp5Kpu5w/Zf2fs5v6ge8fIIgQ9qwIl7GZlvYzefjRuFFYXdmVqX8gD5wqI+87VvRHJEUrOjHV8eQ/QNeGmzWDlbeebqsna8/B/jCd+Wmd17m6TkwOUAain8eOtD+OoIpo7Z8BdSu8eSF/sNfCne8xB4u1JwpzsucjLsUkh/4P8Ir7WCx9qDYkU5c7L7p7lssnsvc5KuTl28GBOJWh53nlMxg6s5H4GkNZTXT3gyuRVLf36dvj/w/oaHkp7H2j1NovHFviyOgdEoHbp9q6LCeIS76Ut4FJ/v94fsYCevJ2LhvzpOFpWk6U/qDl5mSvE+3JynARKXM35il+9HGpHr1VqVlCQ1CeJ4sFKUMPybyTsvCSWjihGhFAkgSWEUpuwWRywwpi4qwVX2ooxCrEFD6/ATuPz+dZZ/MBq3+DARLLU848oddbc3kxxCoUKt8a2TE3z0osrDFYozr0FmKBjpzL203ET2ltGSC/CQ5eMAROKE1ZOUxVScdOucHI9EicU9IA08FPYroLNj49nY1YJuPRR2AfgOqDiezBYiXaV/k3V/331KfcVWtZGSFloXnWaXSOK8ViepxwFYjlmLeaERESIyOcHSXlxULbwCqFazS6oJSBJH/DBRbTsB1UIj7PjEXxrLkKOU8KgLN5GBQSyWH6VXc85yJG8/YncL9dgxEXIFWFG9FlQmb3Tu634EALrPeM2AGDlTIyNRskgf2ZIX5yu3wYYAQjlPPLfI2Js/g8Ci8AxdtfsSBLI26KC5N3ATVMpqJiaV5nUtgP0I0d0QgzUpRrjeIs3Bj2YLht3/AL08YEunJJVZGuj3zC70B7Jb1Y3DE9gCwJzCOR7+VTMXKxSFoOGykSuW8gbCTis+rnd+D7cTvwRVEIQKzNn03uZph2hXV0WfPl5NkrequhKgYJGhiA6oFlNEF4Se/gpUv8Ca1VqWDgxUooMJpHXYmKkEyvexTH/YbezqDs0ijF5cN9HxO9G7rArvmoyMICBbA406+GW9wyANwDgxS8gNm83WGOFDABksqxEaqdsKU003MGodrqkSCMCfTV7rwZ6fU1VPpwzmrJ8Nc+pdFh+clhg/SRAO1GW5yZ0b2LKDWIt4cXxqno2A4zw0SxVdNcdW6RfhTi8T7IAyptM8zzaTN5c9gFr6TYyQPqhBcl9kuahtsWyDkcyo7ydNUxjLm7ZhEW4FfLYX7gsDh6FhhN5Ejw/dRZokheMSarsOXpGWBG3zLaahBQ83mZ1yRK2LwVEud0Ub6i1FWaKJNucjemhTnEPDFTs9UVGpUFZeUTHqxaunMb0TN7OwZGUeUuR62unX6gfQB+mF7MCNKJmSEdDZNgB7TihWU4+Z35HaqBYbG26xGsLoZIDQsVZvjRa7oMW1zqKjNQj6xWANfYNoMyhpjoUTIHld/G1dnrQa5CR1bKN0fVTkz53ZLnUof3mib8xZxPhRNy+KT18kuS/7EkYdZeoUj/5h+KJsaTC+ea2SahoL0E82+FVvE8AXOg94a+pCac+kmreuTYdOqKVErj/3mV+b/X4et/kKy/qJrZTw8gT4S70OuHWqMZnd/6EHBQ+ijPaeENDTLgJMuPPs14W6eXINzy6AA1kWNtU/bXmjua8niJObwQvKk3+cegcUEFYR70DNh/nUcIyXRx3arsaczUWjv2vRr2diKjzreZMFWtzwKp49JypyCS8Pu7BSZ4MHjsuPpRWp5u+wm1PgekjHeoDz536W1CpeNIOfN9u62s1tpuXB8h3WTK3cB8106kS57F/6gNUKldrU/raYlArgNqN/kQzpSwpMHRv8c1l4gX2/28Ip0RB8p0hyIQnxKofvN+d482+1m1Prhe5llSkGH72CZmm9LBYPhvfsZdPA8l+623kyK0DT4yS8NQMgD9Fqlro4ZKexIzfipuXc4jDZT2tMWMA+9tS5MOnhS6yxeiRNLrLsFG2gTs0Z62xJFVBhFQDuIX0+0Q+4GRrBY74uyjj88YYi+atw7XGlnGWAHIcs45nSYB/fWEMrscJ6WfE2VbjTKnrXK6quZx5VoiwnwsKmihVj/q0A13WWsuW0I/VQlCC78fV0m6WqdOcVV5ZnVUWvvwW17hQ/f69th2LuGK3LWfSDuQ/yCRR+KbK7xVHEtntpJUSEJ/ReQsieZtpKtXqRSbjeVPvvWJZrikkiWLbyyGBzwFeYQSKStdBg1glWHJDlMs5ADeGenZwBk1RQ7qBsSCixCefNv2QCRNsV6R9a5Ajt7L5+1GQmnflxE4fshxWesWN1yF15G4xRjHNHKvH1lXBlKIHA3gfjiBzny0f2o0MzIsczG7wCUgn7f52S2uOLA1zJq8r2VYbo3MA6oTN4QP/7wGD7hVqXVOImWkUdV18AYCB8KPlypdBqYPiIWBICwCHAUr6UjIwIgkIs7APgPa+HIhFji4rANhDMjov6EvG/JottR8yp8QWcUezJLCGYMVAKLG/oA0qxxoI5/ipvrj+AVUellEA2w22AcZVjV0xSyJ9lJQD0fvqzXQRkp7MK9RAzpQRSDF44hBxKMnc49i4gsN38Dg5HjugwNkj+822qqZVhgOZC3USq/5fcRP5PFwNJGDblHkyIr3Mft/U9KGsgJqQuErye2M7lhuZPZiWiGwxOFozC/zMSb3LQjkLLHfmopcGyGJ4s5IDluTZLttTtIQ8XuwmfJfGau7ALypgi9hBdHkX85GowtaFrMbWdwfQHgJfWRLScWNWcrHUeyCJOazOztRvgHkoLWrFfTFu1S1j/ta1nGLQfhZ0B61r7ZxSz5ynVPnIztamFYzO4DCPY6ZmwXz5oMUWKyZ3pIT4osT6uyFhoZ76TM5ekoOcJB1JSnst3FD5XRshsummY4B2DKhoQCQ7Luvi/ipfCCgJyZkpxyLLrW0DBbShRnd3aOjUO+9rnvwxEiSsXInrFkaHeL5uyToe+28oZXQqMUaDHbBpoJdK2A4QPv2MvZK+xlDVBrBOaJUdjhMonN17WVFARQJfko9RH4CmRhz9fN93wZYEqfdyLnTRgW7B7Yf3+NKSttH8WRGwQNntRX/4lyxsyfH2PK7FbphhjXpml9dJ0x1hl4bf15ygY6dbcbUdKSIEE7UnnBaYSd9SQfeEd0EI7g0V8RDzuDJeUKeKPsStxiiFxSZQ0uiZpO2KgzGgKzOYdUCoG7c9YvXYhgF1LgOV86vP7DLNtulWPwV3bAPV0gkzHBrhVEtPpbbthIcbhkdjgtr7s04Rtdu7bmo/JLIK44JC108O5G3nz5yuVncPmB+15q5yMXSqgLDVqPxYmn/02/RzDn2411Pn7kqfiC7lxmyuXDOXnvpk5aMo9z9GN+g0mxExmMbuyhg+yxnUqokfKYoV24oHTZslGjzy/hwM+uIDv69Ok50CTLvQTnLFLDFwFGxI3QRv446q45sMu/KgoWB+Ad1VJedcihEAgJgyB/Pn6I0zA6qczv2oT1Fdc+8+WNKTXOF8WdJz7rEz2SUEOYz70urMliAlPXbw5Jx1uquq7/51ZEHzqNeNfmyyUteuOp4Uu5Y4N9/NLPOt+Mguz3p4TMX386EvKBddf41I/Xz8IfYfUniZw3DQy6fs9RFMVjaAwDjQv98g8DeS/2ps9BFlU9aK2OHrH0GJiOj+xi1taWwPWzgdkCPCp195xkFiWOicoo80xrdAe6FBh7BwVimqfAlHGeH/VZv7jD3CpUlzi1vuPzR5gxa4285wr6NSoLTpt4qHTgyNJE5bB6uQzoWhf+3JByba5/++CaVYLnl1VyS3n1M6LQpna8GzZWKwMwwqerScx3tKo5dpXY/xBTqBRyHKfK9hAuWjkIjZIkunxh849vK3u+u2Slaw0Q9epFb3Lp7PIso/OIIfdOygjE53Nx4cTHts3OHxgiDP9siX9ezZPxWdMSFu+IPTq4ew/5o/hY47myd8RzB3qOeuSGMboJcGFYJRn8+11zCHLjTpjpKfTb0/ZSCYu3oA1H0vnn5ZuSKg9eOOPQch76XZczUqld4hR8eNcgchjbVZeyzWZ4sACncHIHTpldOLYKRdu7KJYFwStoZ2H5dRX15q3eescIizSs3AEiO7f06FvMkIMSBlUpmN1akzaD/Bi8qVsOdgZUficXcrH+YNK/k1shwOcfOJB6parWwq+MkxEKB0BgyFsH2Hr5Ytpgm11p9lBqiTyLJEfU1prr+k5kPOBFfhlnjid5Fk9cRvVVIEZLfcGpm3RN3eGZoXWZibrV+X3glG8m2MK+S8OTkKGaBcaB33e+DjjY2wbboVPlyvsu/nIKTyUSCHNgYZlhYHwtWl4q1sPidmtyWxfJmWJLbVYllDDlllirXOtuIjvZqrfAmaWuY04xJ4c+hXK2QJSeHJ8kfw/iBTs9GscOy0cR40DUK/EI+6qes4r6CjUaKeNZCM1beOL+fHJa5BOWLjgDhCa0V49nX+uj7W4CmONtRhschqPEO1NjYJZyfDfuyKGCtx0GFgvwvuCtNY4+Q9VCSJPDDKffEfQPbT9M5PlGkZVk6A05adgm5BumcGRPSSx0379LN141ieF3nAPxYKRQAbvRAgQDAL1I2cqG5Hd6TmywY83z5ieHzM1WyuJu5bcDB6oWrf1Y/CvBPgmoxUl6lzkr2OKWIISjGTNPv7EUW0ATbtJNL9FmhgO18QPgYsWItdykmj0LeRQwquQ+fHKdhb3ctB7zBXt8mt5dNPcXgKsxofzJZ4kcylMKwYOZ81Jv02q4uw28K7a5h52DkgGUjBHu3jtHdxaBQbKzj5L2vKzqxZb4ipDIonwRWkSVEz5OlDO9u2Ergakh/Yjiz0BpZGA5tE1qJHagypOpY+JvrnyyQzgUzd3OPHvnq0ZJnGvuVlo6dchizF5V9ZBi7lF/amLSSqzOBla6E4amfckqBAeWUNsV58MAgupZ8O5cPnJ/dAMLq9PP7k+1VYlkXudC6zetU65xZpHPQ9ZB6VRKTt1A2tW7V5HO/WaG1sPg7z1JGEZT0iIgPcMWTCeu0+E7Wr6qj/GeW/NPtZ9JfAP6wb/ZvCzvciFWesFsAgtR+/F+B3loQqo2euAVxxp1NBlv702SZjsuoL4t1f/BN/39UgMKSzP4bQpm9TRZuzZdZ8oWE0VLCMnegmuR3wxJdaOwZc6fP3XG8KDXXGk+2ZxprqWZNstfVjVA4QmvY8lwH/NP9Xv8iv3Y18EV53RUGdS6pN2dsmXgcdzH+1VeqLiz4HfSqLUFfT2rb/BzRAt+Pfiy33S2/SlcbQ9v+8WLLx1yS1ukwq8/zWL3knn9v/yc9uY1bfO4PE7wKdlfBcRs2vYBj0uvypgQsreSHixOy2aKe9Ba3uI2iCVv3PHuVr7wHw4maxOnHLz4XiWInf7KIRiumDy7ZMnGr9vzdKQe/1GiCwO7dF58LR0emvXNLfCNB3vTT5peAXwL+/xnwVjiO4DL3EwoUePXfiapcwYzH/DVAT8IJLPXzWhUh8f+OIkFAHyQ5ukjNUqgg8YTzK03Y+j/vlJCY2TZSjomfjeP9CeM1d7U3dmvCov8zNqsMfjiO08zRPkx/799p2rbIm7yYjybr5QbIa5rLadrb1pTVxfy5XEKiX6rIS8AvAf/fBVwvvpNq/6XcvmPU2lz1PMBqc0fmTzNefVj0Yqk4vN+L+Y7/x18n5BqHn5/AXe+EZc4MQkkBMLN2AmbD5UQm6EvlDMzjfFf47k16vrHPghD8Nz3tNfUYnQ6jOnj39gmBsPIgg1XrxPsOV7jSIJPx2lD+xOL0fj8m1x0TD+V2Csbk9HP1BG/WXe6F+uHBxKQP540J/jpqgk083L3yF1KeA3PHvZLrrkxsWqnYMLYyX0U9h26xWzU2GV5CegnpvwJSGx7sHnsKEYFkDfW6dzSYh37aoJWujJz/4vjuhOHBlUg92O2+P4OndbgfEqBbvO++OENNrxh+oHuyV9he63XSPlVUWjv70z8O1XeRo6eEHfgJixNt+QMaVz5gqQkCI362nyxuW/AHBK6yuKRi90MN5Q98WrnFmPgOlrld7/yqumrrH4aMddX/S0Dk9IxfD0U0O+mnY4jezozqwpoXZVylKCzGfCUnvHPNu4F3nsdPkfxB4lFdyFmtQS+17iWk/yGQMLTKKOfQBuc+a9qO0VUvt82+JHlJ8pLkJclLkpckL0lekrwkeUnykuQlyUuSlyQvSf5TEvcG6rbBb9+rlQQHPLdTfvjnTVSCVa2kKWHfDSl08TnYd3+/j9H0/QZ8ukmTrGwvwb7X02tbmyOcE4ql/He/Mu3qEA19L7D96jG2Qf7hf90e/Gsq8cgBpO1Rr3t0dU3HcJlQJB2+QjV3ZBpv5QJv89AIalhHLzhG9XSh6Fy8OcQbstS5N46v6dtEbxc3iVmpWuBdhHNdfzIfgZPZ+xIFtVBB4lpk7+k8wJcXamWMTe1Hco6qvEx39m2dYd3MjFcDklmqkKq+BB8os1oBcLa7aN27BX/wenqvAWzGl1wavR2BT0LVxPe5d72p3cfN8GvtyQKrRn3AC8/od2++U6D03WFQ/Uw0u58wfGFD7a+VXcY1xMR09Re2kgIDy1yjZd2JBftqHNLooaVJ/kZyaq3VKJPZgsu/GuG0l4GEL6z40DZw7GgL6NdrBgu29XSGa9xitmYN/WRvVeR0mUhlf7V+Da8YqPYDxmDlHHp8pJzZNfLl4ShpquHBFX5tYFYLI9Njd+f9cvbwSLnBQMfqkpGlFGaz+wUGafBe+dfBbPSP7uNn3szuEUfZZosKDAUKneHdKXXieIlEkjDXOvtGoXljFBr/QOy07ChU8EU1KJydaxQbozwjeJNdot/bMHPp2CusypDI71i9a9QJVe+xeeWDn4a45CacmrKwkkclYaY03J4lk287HEX9IKsinpFHfRI49ay4PKqfdylfaU2az6UGyk/B0eVTb8IqQfOC6MLlGS5B0fcR0VKEHJtOXkjEKwa2lGdsWXbQ04dV0GvF68gw9FZVPi+dGa79WayGuMaokpN9dLdqllk+vdarxEV+Pw5nLrtcyGMh5U3hBUhtewqXS48P+TyqHouz1hvvjJpRq29aUsKXAQpw+xHMR4V0zOof6ScXSRE7g4mEN7HR5exE9OhstZlVr4BSltV0wEL4iTU03MjChjkdESYpP8zTfTzCLI4P2UQtDryLd5ztDYqcyaHUlsk4P4nTV5Hj7qIi86jyQEEIP3d5QljowWK+vaOAnhw+1KAw7F/ENXiBeKFBKa/Ll64uG8Wn1nb0QlGrTHbGzEpz7eH27rm7jJkf1DStu92Bc9nh6Vzkxo4BrfBGEcuzqLItfqONkWGCSEX0wTz5vcNRVdcQ/KKd9/IU04prK7U1oSE0ihnJLa5RdJi/SC0uPlhrdMHzGT7txZpf60BVmqe5LDiuyub1eFel8parx5XRxxGE42xPVN0z6L66iAJ09XqPYijNn8JRvYv7kH2NGTIf7WxuYlgtLYNXbaE4vm4UBKrrLNZFYAIozXpi1Fz+jZWTCJx7E5WANaIg4TNHe86ZEUPPs7XuwZaspoO1ie4joQYeknlnOSXqyt7Bq4fbKQrp0Fn0WUF2VHsFPbm9jO+SCUS8jwIpHnzQ+JiYfyvetgJVl7FPR6nXh6yWQpkzZT7km1xoEZu0k4mYPAQLBVWYv6ESZ5qFftPInxM7KOGLUE3S1aZ0JJSSfgxwn3LkfmGE6t5AS+OInGfc51P1pFDH8FG6zwBvxSZ6qa3Rd2lCmtYlHZPU5Zk8G0QuR1LE+f7RvV2CfPdae5MmQ9cPslCpMRrJGViePG7foWHeq14g0KKimIHhXGWK7WEajNwtXjilgb49LDJJwhrxeqOgM5mYOJKJy7rNyLTtmJYNWUtqw91qjQe+rFaQL0x5cOmuFLnC70tl2GBjn3FIOMgXUmnsXjIyVLawI9qejc7UupQb9ZZxHmLN4Sh2S9sKlzJWtl3O7L+hb87W9lbX3B1XmBxZMsYqbETpXp+zB5q5HxywYPsHKi3JXTVaez/fHrIn/eRZy6BezOs990Qn1VVaUljqtaYb2+7SsDN57+PlXW1yMpcXEM1z/Svru6CRfD5fAEw3+ybyCPPQicIqpX6n+K5WtlvzKo1ossPkDFjD8qNR8+p5l9CZNgj4qdMN1WAgvef5K8wnQqGQG0DV2jGwXB3Zt4F8Xq451sty+RK/f1pqvIUEoPfJGflNH05ZzXkLtruXrVNeoo9YhJ2jSgo4bzqwlwFX68kui2iMC1kkFwj5iZEOODOKiOA0FxZxvAtOY2cLeBefKIdrHpqN2iW0v+FQVjbXSV6Stxxd07x3o+EA1oVHYSjbcqVcZFv6/ZhJtFhk+xXKdbapydr9rmaXF0n7xX1k15ByEX9Gwa3A+vM3mG0wHJ9D485Jsg09gr1f2mW/XDDv1ELB23BRgU65R2HoX2A9sTBWdAzeAOA6UlvEISglt60e8Od4+4P9GfX+Au2TZBHP8stt/DxXBrAXrDQCUHxjMOMSRLORzmz0u0x/SHGmLRwTFnpLgUJIwo5rnwOTbSFQoIosFics/Bm4FJvhcUvGNl/lD1y+kI5lmoSCcI4VZjvz1SlfJYXoeYz8SZQzhLZVrd/lFlUlhDFiaVlQup+KxPGsW1dQDF0/xFrvSh4eyWO1vFKL15rUkas2TN/5UQJ5bFbs5gkE3+c6c/pD47PGVkmzWy0goT7MIyDlt73lcfAN03MVfDCSmxzDOkknbFcsTwxrS7aNxHM5uOFNqeoEyhnLNrCiAfDZ8Fp1nIYoQswHTvkGCl6v3rcJpIzJgtKpddq1SkTG49OD6JyzjEhiUfsUxo1eK/2wHXnqrJhpOysv7c2YM6bxWRfp6aY9c8e+p75N/dxkWjtmmP0ul4/mp2wEkXVwsA02txRm1517jc8pm53IO0TbPXK5EZMnL6e3xZlUl7ZUKu+4nN2x+QizRQyCEhcs9okY+79Ku3ilQJdCMQXsdopoKkXZu1bGYgxR7mMIN2uSTVWi2r7ek0amfo2kKzAxxHpFO3pl0AALiXEpmN8Vr5Z8rvPoSnXXn+Cc4YS4zpuXBU3pLcJQ4ZjXPVc7fCVxndMjGd4ycKyYfNNXbgkq+RybJR0WLC9Vf4QruQPjIHwJ30kdPg3ogHHNypUDGPbfFkfz5HqKRCqJooyobq9SyBL3wQRaAwIH7nH1c2WaH7pdrpKtT2PrmTe56J/zJfpwY4hsPRFH+77d5+mbajMYvBmdkWf9hfELx3Y8CjHu8c7vICWOPENMkXOCz3TdhMvkBoMh+9m6C0Yaqa2EOuLqzdP2uHIJLmFrmfP6UNSU6i7sR2n25N5Vz8Qax/RTUKNX8+E4gLDXVxVVWG2Yd1/zsxhO8lXr/7VTQ8ylUqT9KeVrpjatfQ7TAOlVkgOYO1O7p7TXCZs2rnlwZ0TiNUm8BM9uGo+DqCKB0MJbI8E7DhyJIoxZQ/ajKGPG1lH90ahV968WFRSDEXdLMZZVkP6iuPw6vWZRSQW8b3Rmjs8dPNLN2pkucrQjJCOchiLI58gVFlu9/t16Bb3YfeJS3L6ZIIW5bpeABwe7f3Q/3HeA3QooyUcG+croJhxnEEd1vzDSeGjkaTaB6VB57a0IflRp5CtuS5F1A05m1JK9cvND2FOd6gk6vnks6ubXLw/vSEwdWfVbNLnUdfPGwhraeDxxHyh4oNa5vGR66Y6li+WCWHAZRD3f1Ua+nC/iEQ7IFT7bO1ByKWTC2Po+tDLH1AC47mDW884BbYAQBQ5AmMsN7tO90OWCzUv65zmY+I4gvGyrf0a2ZUdOeW7vIIasIeZw5s93FDZ17YXrcGakoxPZ7Mo+FM6nXs6nvV6OR16tELeOPy1DstlkT4KrzeScur0eORttglMWhK9cO4jJM4p62S4HgI4VXajvnJ2dkrr9cG34+JLE1uspUam14z48z5VrXuoRxFahrEQXWHU1mtWzpke/0yctXiOZ6UoGe0Qcq0gpuHLdD0W+Es2Lgaq6UnS7hTKHQeaoNND9KjE8/l0pCRXgMiqdk1EgM/96Zuck/w2l5b8nQm6pRl2Z2rkxtX180u82sAe+7xFQqxZaw9yTVrqF2qOP2Spv+jZSRKvddc1DDfN+oLLeJ9nvD2X4SeMbwbPPVo2vg38HEaYVEX5ANBigWeYowYBgLCbgxg05ld5yFR6rUo5H0/RH+6e2En6K32IKcUVI4RaovNRoBR8foCffEqcffw675PWxxU6eyOJ83cdkMq1tWmmrVpYe/1vCNaqSlYwlXDcO2rdl2NpTDZiFHVWSQuQaAk19FFgTq0XzWyDkBQbSNeBAsPvAzE22k/lqQULVfKvFFUXjW8i88CK2jR+rITL0odpjjgMfc8xpHLNuuje6HM3jfP44pTyzfc0UbGFEUDf0hdqsiK3XCg6xNkSfi3IUeo6n8Sm27T3TdyGtbkw3mgnC6AxNL0Pesu5h1/a1Yy8zZ58YZoQMFstGiqmcET7nmCfVr4pjAzhM9UFgjb3f6KCNulQHZw+YQtdCeBfXv44l41WWnoe9rtpgBgfYZaKjG1Iq22irbAgq0ixFhdMQhjyp4V1bpsycSU1MV0S2zsDOVBW07TL/3faFLXw2zsW3WKmw+fsjprpPj6vumXdAs7umd1Mke4phXRhc3wp2Y9iHorpnmpsS2YM2Ywfzp+KOw4XH6jI7BksGDfUpYJCa5S4o94ZA3xQEep6o6d8U6c8AydW580BihsYDN8wtLb6qFB7deZkr42DZfjh2lFfxGF8OsJp+LMZdnj7K8P/JdC1f0b/pnAMiyaPB7guWRio+OdV9emZ7dYrhfV0CfXuqr7ucPJX9VxXtUJ7AMXSuZ+x01EnZC1Kbtkqe/vhmz7cTv202PWEDeqwwDt5csUeq63Xq1eP1d0VOOHYZElfqCpTOdeWvjZXe83cCfrXBtNXuewLNJRzHyNDqsbHSPustqiA5KoVC51Tlt5OnzkEXvOW+/umq9SvLPv7yn/8LUEsDBBQAAgAIAGQAjUlooHo6TQAAAGsAAAAbAAAAdW5pdmVyc2FsL3VuaXZlcnNhbC5wbmcueG1ss7GvyM1RKEstKs7Mz7NVMtQzULK34+WyKShKLctMLVeoAIoZ6RlAgJJCpa2SCRK3PDOlJAOowsDYGCGYkZqZnlFiq2RubgoX1AeaCQBQSwECAAAUAAIACAALZ4FG6W7bZOQDAAB0DgAAHQAAAAAAAAABAAAAAAAAAAAAdW5pdmVyc2FsL2NvbW1vbl9tZXNzYWdlcy5sbmdQSwECAAAUAAIACAALZ4FGNRrQWs4EAAD0FgAAJwAAAAAAAAABAAAAAAAfBAAAdW5pdmVyc2FsL2ZsYXNoX3B1Ymxpc2hpbmdfc2V0dGluZ3MueG1sUEsBAgAAFAACAAgAC2eBRp9k43WyAgAATgoAACEAAAAAAAAAAQAAAAAAMgkAAHVuaXZlcnNhbC9mbGFzaF9za2luX3NldHRpbmdzLnhtbFBLAQIAABQAAgAIAAtngUYKEe9qogQAAAUWAAAmAAAAAAAAAAEAAAAAACMMAAB1bml2ZXJzYWwvaHRtbF9wdWJsaXNoaW5nX3NldHRpbmdzLnhtbFBLAQIAABQAAgAIAAtngUaFMCthngEAACsGAAAfAAAAAAAAAAEAAAAAAAkRAAB1bml2ZXJzYWwvaHRtbF9za2luX3NldHRpbmdzLmpzUEsBAgAAFAACAAgALmurRhra6juqAAAAHwEAABoAAAAAAAAAAQAAAAAA5BIAAHVuaXZlcnNhbC9pMThuX3ByZXNldHMueG1sUEsBAgAAFAACAAgALmurRpQTsyJpAAAAbgAAABwAAAAAAAAAAQAAAAAAxhMAAHVuaXZlcnNhbC9sb2NhbF9zZXR0aW5ncy54bWxQSwECAAAUAAIACABElFdHI7RO+/sCAACwCAAAFAAAAAAAAAABAAAAAABpFAAAdW5pdmVyc2FsL3BsYXllci54bWxQSwECAAAUAAIACAAua6tGNdvZrWgBAADzAgAAKQAAAAAAAAABAAAAAACWFwAAdW5pdmVyc2FsL3NraW5fY3VzdG9taXphdGlvbl9zZXR0aW5ncy54bWxQSwECAAAUAAIACABkAI1Jh2+TOWgrAACzVgAAFwAAAAAAAAAAAAAAAABFGQAAdW5pdmVyc2FsL3VuaXZlcnNhbC5wbmdQSwECAAAUAAIACABkAI1JaKB6Ok0AAABrAAAAGwAAAAAAAAABAAAAAADiRAAAdW5pdmVyc2FsL3VuaXZlcnNhbC5wbmcueG1sUEsFBgAAAAALAAsASQMAAGhF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KSO_WM_DOC_GUID" val="{508ab48a-fafd-4bc0-aaa6-03773cff7651}"/>
  <p:tag name="ISPRING_PRESENTATION_TITLE" val="极简商务汇报总结计划通用PPT模板（38455）"/>
  <p:tag name="COMMONDATA" val="eyJoZGlkIjoiNjhkNWM0MDFjOTRkYmYxYzhlOWQ3ZTY0Yzc3NmViNj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B87BAD46B96A154098DF849472FA6EBF" ma:contentTypeVersion="10" ma:contentTypeDescription="新建文档。" ma:contentTypeScope="" ma:versionID="56a02d8edd88a47451e595f7c054b5e5">
  <xsd:schema xmlns:xsd="http://www.w3.org/2001/XMLSchema" xmlns:xs="http://www.w3.org/2001/XMLSchema" xmlns:p="http://schemas.microsoft.com/office/2006/metadata/properties" xmlns:ns2="0608667c-e544-4247-916d-c6587c683838" xmlns:ns3="52fd43a5-992c-4f49-828a-ab22cc7d9067" targetNamespace="http://schemas.microsoft.com/office/2006/metadata/properties" ma:root="true" ma:fieldsID="e964f1a388cfa7766f297ede83cb6443" ns2:_="" ns3:_="">
    <xsd:import namespace="0608667c-e544-4247-916d-c6587c683838"/>
    <xsd:import namespace="52fd43a5-992c-4f49-828a-ab22cc7d90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08667c-e544-4247-916d-c6587c6838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图像标记" ma:readOnly="false" ma:fieldId="{5cf76f15-5ced-4ddc-b409-7134ff3c332f}" ma:taxonomyMulti="true" ma:sspId="01d0beb6-f273-48e7-85d4-dac867ddce3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fd43a5-992c-4f49-828a-ab22cc7d9067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d9a3347-b8d2-44e6-a57b-6fca80b5a902}" ma:internalName="TaxCatchAll" ma:showField="CatchAllData" ma:web="52fd43a5-992c-4f49-828a-ab22cc7d90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fd43a5-992c-4f49-828a-ab22cc7d9067" xsi:nil="true"/>
    <lcf76f155ced4ddcb4097134ff3c332f xmlns="0608667c-e544-4247-916d-c6587c68383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2463B31-F53A-4439-AE18-1B84FD35C75E}">
  <ds:schemaRefs/>
</ds:datastoreItem>
</file>

<file path=customXml/itemProps2.xml><?xml version="1.0" encoding="utf-8"?>
<ds:datastoreItem xmlns:ds="http://schemas.openxmlformats.org/officeDocument/2006/customXml" ds:itemID="{02E64E00-94FC-4A11-89DE-8EAD3BFCAAA8}">
  <ds:schemaRefs/>
</ds:datastoreItem>
</file>

<file path=customXml/itemProps3.xml><?xml version="1.0" encoding="utf-8"?>
<ds:datastoreItem xmlns:ds="http://schemas.openxmlformats.org/officeDocument/2006/customXml" ds:itemID="{2D882F2F-FB1E-486D-9DF5-EF2A85BD105B}">
  <ds:schemaRefs>
    <ds:schemaRef ds:uri="52fd43a5-992c-4f49-828a-ab22cc7d9067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0608667c-e544-4247-916d-c6587c683838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120</TotalTime>
  <Words>805</Words>
  <Application>Microsoft Macintosh PowerPoint</Application>
  <PresentationFormat>宽屏</PresentationFormat>
  <Paragraphs>119</Paragraphs>
  <Slides>15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阿里巴巴普惠体</vt:lpstr>
      <vt:lpstr>等线</vt:lpstr>
      <vt:lpstr>等线 Light</vt:lpstr>
      <vt:lpstr>思源黑体 CN Light</vt:lpstr>
      <vt:lpstr>宋体</vt:lpstr>
      <vt:lpstr>微软雅黑 Light</vt:lpstr>
      <vt:lpstr>小米兰亭_GB外压缩</vt:lpstr>
      <vt:lpstr>PingFang SC</vt:lpstr>
      <vt:lpstr>Arial</vt:lpstr>
      <vt:lpstr>Calibri</vt:lpstr>
      <vt:lpstr>Malgun Gothic Semilight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极简商务汇报总结计划通用PPT模板（38455）</dc:title>
  <dc:creator>春秋视觉</dc:creator>
  <cp:lastModifiedBy>Chen Siyu</cp:lastModifiedBy>
  <cp:revision>4</cp:revision>
  <dcterms:created xsi:type="dcterms:W3CDTF">2014-10-30T16:24:00Z</dcterms:created>
  <dcterms:modified xsi:type="dcterms:W3CDTF">2023-12-01T03:38:34Z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ContentTypeId">
    <vt:lpwstr>0x010100B87BAD46B96A154098DF849472FA6EBF</vt:lpwstr>
  </property>
  <property fmtid="{D5CDD505-2E9C-101B-9397-08002B2CF9AE}" pid="4" name="MediaServiceImageTags">
    <vt:lpwstr/>
  </property>
  <property fmtid="{D5CDD505-2E9C-101B-9397-08002B2CF9AE}" pid="5" name="ICV">
    <vt:lpwstr>5C7ECCCDBB9046FB9496DC9DB17700E6_13</vt:lpwstr>
  </property>
</Properties>
</file>